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le Gaetana" userId="0494d24d-eb6e-41fb-8755-3038fa543c8a" providerId="ADAL" clId="{909E27CF-A6EE-459B-BBBB-2CCF6091904E}"/>
    <pc:docChg chg="custSel addSld modSld">
      <pc:chgData name="Natale Gaetana" userId="0494d24d-eb6e-41fb-8755-3038fa543c8a" providerId="ADAL" clId="{909E27CF-A6EE-459B-BBBB-2CCF6091904E}" dt="2023-06-08T12:52:27.100" v="1317" actId="20577"/>
      <pc:docMkLst>
        <pc:docMk/>
      </pc:docMkLst>
      <pc:sldChg chg="modSp new mod">
        <pc:chgData name="Natale Gaetana" userId="0494d24d-eb6e-41fb-8755-3038fa543c8a" providerId="ADAL" clId="{909E27CF-A6EE-459B-BBBB-2CCF6091904E}" dt="2023-06-08T12:40:43.219" v="154" actId="20577"/>
        <pc:sldMkLst>
          <pc:docMk/>
          <pc:sldMk cId="2327309266" sldId="257"/>
        </pc:sldMkLst>
        <pc:spChg chg="mod">
          <ac:chgData name="Natale Gaetana" userId="0494d24d-eb6e-41fb-8755-3038fa543c8a" providerId="ADAL" clId="{909E27CF-A6EE-459B-BBBB-2CCF6091904E}" dt="2023-06-08T12:40:43.219" v="154" actId="20577"/>
          <ac:spMkLst>
            <pc:docMk/>
            <pc:sldMk cId="2327309266" sldId="257"/>
            <ac:spMk id="2" creationId="{2CF60CE2-8450-A62A-39F7-D5BBB5F486E7}"/>
          </ac:spMkLst>
        </pc:spChg>
      </pc:sldChg>
      <pc:sldChg chg="modSp new mod">
        <pc:chgData name="Natale Gaetana" userId="0494d24d-eb6e-41fb-8755-3038fa543c8a" providerId="ADAL" clId="{909E27CF-A6EE-459B-BBBB-2CCF6091904E}" dt="2023-06-08T12:44:57.856" v="502" actId="20577"/>
        <pc:sldMkLst>
          <pc:docMk/>
          <pc:sldMk cId="723007917" sldId="258"/>
        </pc:sldMkLst>
        <pc:spChg chg="mod">
          <ac:chgData name="Natale Gaetana" userId="0494d24d-eb6e-41fb-8755-3038fa543c8a" providerId="ADAL" clId="{909E27CF-A6EE-459B-BBBB-2CCF6091904E}" dt="2023-06-08T12:41:57.155" v="271" actId="20577"/>
          <ac:spMkLst>
            <pc:docMk/>
            <pc:sldMk cId="723007917" sldId="258"/>
            <ac:spMk id="2" creationId="{5446DB50-A900-8DA2-004B-B42441D80215}"/>
          </ac:spMkLst>
        </pc:spChg>
        <pc:spChg chg="mod">
          <ac:chgData name="Natale Gaetana" userId="0494d24d-eb6e-41fb-8755-3038fa543c8a" providerId="ADAL" clId="{909E27CF-A6EE-459B-BBBB-2CCF6091904E}" dt="2023-06-08T12:44:57.856" v="502" actId="20577"/>
          <ac:spMkLst>
            <pc:docMk/>
            <pc:sldMk cId="723007917" sldId="258"/>
            <ac:spMk id="3" creationId="{F14BA7C4-65CF-AA2A-C153-5C95C64B2D3E}"/>
          </ac:spMkLst>
        </pc:spChg>
      </pc:sldChg>
      <pc:sldChg chg="modSp new mod">
        <pc:chgData name="Natale Gaetana" userId="0494d24d-eb6e-41fb-8755-3038fa543c8a" providerId="ADAL" clId="{909E27CF-A6EE-459B-BBBB-2CCF6091904E}" dt="2023-06-08T12:48:53.971" v="891" actId="20577"/>
        <pc:sldMkLst>
          <pc:docMk/>
          <pc:sldMk cId="1277643338" sldId="259"/>
        </pc:sldMkLst>
        <pc:spChg chg="mod">
          <ac:chgData name="Natale Gaetana" userId="0494d24d-eb6e-41fb-8755-3038fa543c8a" providerId="ADAL" clId="{909E27CF-A6EE-459B-BBBB-2CCF6091904E}" dt="2023-06-08T12:45:28.428" v="538" actId="20577"/>
          <ac:spMkLst>
            <pc:docMk/>
            <pc:sldMk cId="1277643338" sldId="259"/>
            <ac:spMk id="2" creationId="{F5FBCF55-B7BE-88E0-0206-7A59FD277E11}"/>
          </ac:spMkLst>
        </pc:spChg>
        <pc:spChg chg="mod">
          <ac:chgData name="Natale Gaetana" userId="0494d24d-eb6e-41fb-8755-3038fa543c8a" providerId="ADAL" clId="{909E27CF-A6EE-459B-BBBB-2CCF6091904E}" dt="2023-06-08T12:48:53.971" v="891" actId="20577"/>
          <ac:spMkLst>
            <pc:docMk/>
            <pc:sldMk cId="1277643338" sldId="259"/>
            <ac:spMk id="3" creationId="{34E462A1-0F6F-3BB8-00BF-C9E7126E9A5C}"/>
          </ac:spMkLst>
        </pc:spChg>
      </pc:sldChg>
      <pc:sldChg chg="modSp new mod">
        <pc:chgData name="Natale Gaetana" userId="0494d24d-eb6e-41fb-8755-3038fa543c8a" providerId="ADAL" clId="{909E27CF-A6EE-459B-BBBB-2CCF6091904E}" dt="2023-06-08T12:52:27.100" v="1317" actId="20577"/>
        <pc:sldMkLst>
          <pc:docMk/>
          <pc:sldMk cId="1111822894" sldId="260"/>
        </pc:sldMkLst>
        <pc:spChg chg="mod">
          <ac:chgData name="Natale Gaetana" userId="0494d24d-eb6e-41fb-8755-3038fa543c8a" providerId="ADAL" clId="{909E27CF-A6EE-459B-BBBB-2CCF6091904E}" dt="2023-06-08T12:49:42.437" v="974" actId="20577"/>
          <ac:spMkLst>
            <pc:docMk/>
            <pc:sldMk cId="1111822894" sldId="260"/>
            <ac:spMk id="2" creationId="{D4BD4282-89B3-DE09-EFAE-911ECC369F0B}"/>
          </ac:spMkLst>
        </pc:spChg>
        <pc:spChg chg="mod">
          <ac:chgData name="Natale Gaetana" userId="0494d24d-eb6e-41fb-8755-3038fa543c8a" providerId="ADAL" clId="{909E27CF-A6EE-459B-BBBB-2CCF6091904E}" dt="2023-06-08T12:52:27.100" v="1317" actId="20577"/>
          <ac:spMkLst>
            <pc:docMk/>
            <pc:sldMk cId="1111822894" sldId="260"/>
            <ac:spMk id="3" creationId="{15E6F577-99B4-0B4D-D824-7F109179D00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CA7D48-B114-36F6-05D0-3357DEFE26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8EBC9AC-A6C7-6450-1E56-1B9CC9287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5A6DA5B-9124-321D-3262-4752EAEC2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770-D5AB-4ED1-9F10-1F4C6C0978EE}" type="datetimeFigureOut">
              <a:rPr lang="it-IT" smtClean="0"/>
              <a:t>08/06/2023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F1086A-8756-A318-9266-F82916610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B9ED09-8B23-E63F-F6A8-8DCCE3321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6AD5-6334-46D3-AFBE-4DD0B5149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6254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FDB16F-E567-C32C-16CC-F5E357FA6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C76CAB4-ED7D-1CAC-86C0-030C8561D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162059B-8B7B-2B2C-7D30-526233A9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770-D5AB-4ED1-9F10-1F4C6C0978EE}" type="datetimeFigureOut">
              <a:rPr lang="it-IT" smtClean="0"/>
              <a:t>08/06/2023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9B3016-89D0-F7D9-253C-441015D48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D674B4-6D9D-52F4-2F24-9F3A21590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6AD5-6334-46D3-AFBE-4DD0B5149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0598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0C19C3-CC0F-84CD-5F53-4590941697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8E09421-09F3-7438-2907-EA4BACCE3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272A8F-8A25-9CB7-495E-037F60D42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770-D5AB-4ED1-9F10-1F4C6C0978EE}" type="datetimeFigureOut">
              <a:rPr lang="it-IT" smtClean="0"/>
              <a:t>08/06/2023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968A0F-2EC4-E887-FC8B-08C7FD741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0BCC2D-E59F-5B6E-2C92-8AC1FC0C6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6AD5-6334-46D3-AFBE-4DD0B5149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14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270131-D961-565A-5E1D-430A8D7DE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3E0461-1A77-9A5D-2A62-5039B11B5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10EB3CD-A354-8989-1228-B6365BDF6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770-D5AB-4ED1-9F10-1F4C6C0978EE}" type="datetimeFigureOut">
              <a:rPr lang="it-IT" smtClean="0"/>
              <a:t>08/06/2023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C1FACC-E7F4-9737-2851-66C77B309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EAB340-F2B9-25F9-EF9D-ACBC316D4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6AD5-6334-46D3-AFBE-4DD0B5149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589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6DA541-B390-3531-E9E3-056E9C974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4269B31-6C07-A427-3310-8C2A83B92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376CF47-F8C4-F48A-EA7F-33E9BDACD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770-D5AB-4ED1-9F10-1F4C6C0978EE}" type="datetimeFigureOut">
              <a:rPr lang="it-IT" smtClean="0"/>
              <a:t>08/06/2023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7FBF9D-E575-C9B7-3988-6820E626D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82A1F5-3D8C-3F72-29EA-0195EB7E9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6AD5-6334-46D3-AFBE-4DD0B5149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9521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183922-B1AC-4F89-8790-6A8AADC40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2CCFA1-9288-A5F3-DA82-24661881F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244E76A-BE11-3A3B-6F34-E6EDC1E60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1D50476-044D-8F34-82CD-B07398186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770-D5AB-4ED1-9F10-1F4C6C0978EE}" type="datetimeFigureOut">
              <a:rPr lang="it-IT" smtClean="0"/>
              <a:t>08/06/2023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85B5061-77FA-2267-F1BD-E292466E8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18AFF5A-5A59-A227-6911-957150F47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6AD5-6334-46D3-AFBE-4DD0B5149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619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215DD1-2A1D-9768-B9DA-AC718204A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34FAC4E-3590-D5A2-81B1-4A72BBBCF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075ECC7-D7F5-6A48-C73E-5DF4EA5CC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AED138E-69D3-EA9B-6119-934350FFBE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AFB8F92-4756-3EC1-65BD-794F474DD9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65EB371-C5D6-F8C1-2438-4F14319A4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770-D5AB-4ED1-9F10-1F4C6C0978EE}" type="datetimeFigureOut">
              <a:rPr lang="it-IT" smtClean="0"/>
              <a:t>08/06/2023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15DA735-8A2A-32A0-CD88-0F3B6853E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08C7B7B-244A-845C-2B5E-1228FA973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6AD5-6334-46D3-AFBE-4DD0B5149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355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1F1C8E-AC42-EDCD-A927-DEE364A21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BB4044B-B960-3274-2455-4D7C334B7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770-D5AB-4ED1-9F10-1F4C6C0978EE}" type="datetimeFigureOut">
              <a:rPr lang="it-IT" smtClean="0"/>
              <a:t>08/06/2023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AD3ED2F-59DC-56F6-143E-A0C33627E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B680A93-1826-F10E-3318-5D5791B7F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6AD5-6334-46D3-AFBE-4DD0B5149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965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B2374D9-354C-397D-F253-5F955DD44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770-D5AB-4ED1-9F10-1F4C6C0978EE}" type="datetimeFigureOut">
              <a:rPr lang="it-IT" smtClean="0"/>
              <a:t>08/06/2023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FAC2BED-9496-FEBA-81C0-79883D876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9DB9E75-4AE6-AC3F-9E21-30893AFEB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6AD5-6334-46D3-AFBE-4DD0B5149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2557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3277BF-0F91-A1E3-3862-33A4B38B5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697393-A801-9731-F537-F79B27B9C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F8C3377-81D5-B028-0DD8-00BC42817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6F68793-7378-D18D-E5DD-5374DC4F8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770-D5AB-4ED1-9F10-1F4C6C0978EE}" type="datetimeFigureOut">
              <a:rPr lang="it-IT" smtClean="0"/>
              <a:t>08/06/2023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D7F3D25-747B-5538-EFA7-5BA36B2BD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CC75FCA-E3AA-0D60-78AE-FB65D9B2B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6AD5-6334-46D3-AFBE-4DD0B5149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0819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B38A85-3490-C46E-5D35-CAB7A8CF3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C9715E4-C3B4-226A-55F9-02507AB19D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FFCF5AD-9AB4-B282-C4B4-410FB2E4A4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3FE97C3-68E8-FDE3-03C8-1561CA562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770-D5AB-4ED1-9F10-1F4C6C0978EE}" type="datetimeFigureOut">
              <a:rPr lang="it-IT" smtClean="0"/>
              <a:t>08/06/2023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F1654FD-9E36-362C-6B67-B03F48294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7803C9-7E4A-5EFF-8EE4-4E2AFBE88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6AD5-6334-46D3-AFBE-4DD0B5149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383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FBE0130-00E0-520B-29AF-BDCA1C859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9BA5532-D218-9534-4012-289A22E1C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32D222-2AF1-0A60-4AEB-0DCEA10E17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30770-D5AB-4ED1-9F10-1F4C6C0978EE}" type="datetimeFigureOut">
              <a:rPr lang="it-IT" smtClean="0"/>
              <a:t>08/06/2023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398EBA-10B4-20E8-AF06-645CFC8097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5B668E8-8EDA-586F-7742-68E6FA535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B6AD5-6334-46D3-AFBE-4DD0B5149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988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0E5359-0FA6-A6A3-7E96-CA3A9F8392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PA e sviluppo tecnologico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362628F-C403-A264-0B17-540DB96B01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Riferimenti normativi : </a:t>
            </a:r>
          </a:p>
          <a:p>
            <a:r>
              <a:rPr lang="it-IT" dirty="0"/>
              <a:t>Art.3 bis L241/90; principio once </a:t>
            </a:r>
            <a:r>
              <a:rPr lang="it-IT" dirty="0" err="1"/>
              <a:t>only</a:t>
            </a:r>
            <a:r>
              <a:rPr lang="it-IT" dirty="0"/>
              <a:t> ex art.18, commi 2 e 3 della legge 241/90; art.43, commi e comma 4 del DPR n.445/2000, art.12 del CAD; art.19 e 30 del Nuovo Codice dei Contratti Pubblici </a:t>
            </a:r>
            <a:r>
              <a:rPr lang="it-IT" dirty="0" err="1"/>
              <a:t>DLgs</a:t>
            </a:r>
            <a:r>
              <a:rPr lang="it-IT" dirty="0"/>
              <a:t> 36/2023.</a:t>
            </a:r>
          </a:p>
        </p:txBody>
      </p:sp>
    </p:spTree>
    <p:extLst>
      <p:ext uri="{BB962C8B-B14F-4D97-AF65-F5344CB8AC3E}">
        <p14:creationId xmlns:p14="http://schemas.microsoft.com/office/powerpoint/2010/main" val="4025008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F60CE2-8450-A62A-39F7-D5BBB5F48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dirty="0"/>
              <a:t>Principi del Nuovo Codice dei Contratti Pubblici in attuazione del PNRR: principio del risultato, della fiducia e dell’accesso al mercato.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10310E-1AC2-E61C-51A5-098878428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7309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46DB50-A900-8DA2-004B-B42441D80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Art.22 del GDPR 679/2016 : diritto a non essere sottoposti a procedure totalmente automatizzate.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4BA7C4-65CF-AA2A-C153-5C95C64B2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Giurisprudenza del Consiglio di Stato: sentenza del 25 novembre 2021n.7891, sentenza dell’8 aprile 2019 n.2270, del 13 dicembre 2019 n.8472, del 4 febbraio 2020 n.881.</a:t>
            </a:r>
          </a:p>
          <a:p>
            <a:endParaRPr lang="it-IT" dirty="0"/>
          </a:p>
          <a:p>
            <a:r>
              <a:rPr lang="it-IT" dirty="0"/>
              <a:t>E-procurement: «ecosistema nazionale di approvvigionamento digitale&gt;&gt;.</a:t>
            </a:r>
          </a:p>
        </p:txBody>
      </p:sp>
    </p:spTree>
    <p:extLst>
      <p:ext uri="{BB962C8B-B14F-4D97-AF65-F5344CB8AC3E}">
        <p14:creationId xmlns:p14="http://schemas.microsoft.com/office/powerpoint/2010/main" val="723007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FBCF55-B7BE-88E0-0206-7A59FD277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Precedente art.44 del Dlgs 50/2016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E462A1-0F6F-3BB8-00BF-C9E7126E9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Sistema MEPA e successivi DL76/20 e  DL77/21 ( cd decreti semplificazioni)</a:t>
            </a:r>
          </a:p>
          <a:p>
            <a:r>
              <a:rPr lang="it-IT" dirty="0"/>
              <a:t>Riforma1.10, misura MICI-75</a:t>
            </a:r>
          </a:p>
          <a:p>
            <a:pPr algn="just"/>
            <a:r>
              <a:rPr lang="it-IT" dirty="0"/>
              <a:t>Problema delle certificazioni delle piattaforme: pubblicato il regolamento dell’</a:t>
            </a:r>
            <a:r>
              <a:rPr lang="it-IT" dirty="0" err="1"/>
              <a:t>Agid</a:t>
            </a:r>
            <a:r>
              <a:rPr lang="it-IT" dirty="0"/>
              <a:t> recante «Requisiti tecnici e modalità di certificazione delle Piattaforme di approvvigionamento digitale», provvedimento n.137/2023 del 1 giugno 2023.</a:t>
            </a:r>
          </a:p>
        </p:txBody>
      </p:sp>
    </p:spTree>
    <p:extLst>
      <p:ext uri="{BB962C8B-B14F-4D97-AF65-F5344CB8AC3E}">
        <p14:creationId xmlns:p14="http://schemas.microsoft.com/office/powerpoint/2010/main" val="1277643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D4282-89B3-DE09-EFAE-911ECC369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dirty="0"/>
            </a:br>
            <a:br>
              <a:rPr lang="it-IT" dirty="0"/>
            </a:br>
            <a:r>
              <a:rPr lang="it-IT" dirty="0"/>
              <a:t>Art.30 del Nuovo Codice dei Contratti Pubblici in vigore dal 1 gennaio 2024</a:t>
            </a:r>
            <a:br>
              <a:rPr lang="it-IT" dirty="0"/>
            </a:b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E6F577-99B4-0B4D-D824-7F109179D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Costitutional</a:t>
            </a:r>
            <a:r>
              <a:rPr lang="it-IT" dirty="0"/>
              <a:t> rule del provvedimento algoritmico.</a:t>
            </a:r>
          </a:p>
          <a:p>
            <a:pPr algn="just"/>
            <a:r>
              <a:rPr lang="it-IT" dirty="0"/>
              <a:t>Art.97 Cost. e art.117 secondo comma </a:t>
            </a:r>
            <a:r>
              <a:rPr lang="it-IT" dirty="0" err="1"/>
              <a:t>lett.r</a:t>
            </a:r>
            <a:r>
              <a:rPr lang="it-IT" dirty="0"/>
              <a:t>: </a:t>
            </a:r>
            <a:r>
              <a:rPr lang="it-IT" dirty="0" err="1"/>
              <a:t>potetsà</a:t>
            </a:r>
            <a:r>
              <a:rPr lang="it-IT" dirty="0"/>
              <a:t> legislativa esclusiva dello Stato in materia del &lt; coordinamento informativo statistico e informatico dei dati dell’amministrazione statale, regionale e locale&gt;.</a:t>
            </a:r>
          </a:p>
          <a:p>
            <a:pPr algn="just"/>
            <a:r>
              <a:rPr lang="it-IT" dirty="0"/>
              <a:t>Concetto di interoperabilità e di </a:t>
            </a:r>
            <a:r>
              <a:rPr lang="it-IT"/>
              <a:t>cooperazione applicativa.</a:t>
            </a:r>
          </a:p>
          <a:p>
            <a:pPr algn="just"/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1822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288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PA e sviluppo tecnologico</vt:lpstr>
      <vt:lpstr>         Principi del Nuovo Codice dei Contratti Pubblici in attuazione del PNRR: principio del risultato, della fiducia e dell’accesso al mercato. </vt:lpstr>
      <vt:lpstr>Art.22 del GDPR 679/2016 : diritto a non essere sottoposti a procedure totalmente automatizzate.</vt:lpstr>
      <vt:lpstr>Precedente art.44 del Dlgs 50/2016 </vt:lpstr>
      <vt:lpstr>  Art.30 del Nuovo Codice dei Contratti Pubblici in vigore dal 1 gennaio 2024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 e sviluppo tecnologico</dc:title>
  <dc:creator>Natale Gaetana</dc:creator>
  <cp:lastModifiedBy>Natale Gaetana</cp:lastModifiedBy>
  <cp:revision>1</cp:revision>
  <dcterms:created xsi:type="dcterms:W3CDTF">2023-06-08T12:36:16Z</dcterms:created>
  <dcterms:modified xsi:type="dcterms:W3CDTF">2023-06-08T12:52:34Z</dcterms:modified>
</cp:coreProperties>
</file>