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8"/>
  </p:notesMasterIdLst>
  <p:handoutMasterIdLst>
    <p:handoutMasterId r:id="rId19"/>
  </p:handoutMasterIdLst>
  <p:sldIdLst>
    <p:sldId id="262" r:id="rId5"/>
    <p:sldId id="263" r:id="rId6"/>
    <p:sldId id="264" r:id="rId7"/>
    <p:sldId id="265" r:id="rId8"/>
    <p:sldId id="266" r:id="rId9"/>
    <p:sldId id="267" r:id="rId10"/>
    <p:sldId id="268" r:id="rId11"/>
    <p:sldId id="269" r:id="rId12"/>
    <p:sldId id="270" r:id="rId13"/>
    <p:sldId id="272" r:id="rId14"/>
    <p:sldId id="271" r:id="rId15"/>
    <p:sldId id="273" r:id="rId16"/>
    <p:sldId id="274" r:id="rId17"/>
  </p:sldIdLst>
  <p:sldSz cx="12192000" cy="6858000"/>
  <p:notesSz cx="6858000" cy="9144000"/>
  <p:defaultTextStyle>
    <a:defPPr rtl="0">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3AB473-FD62-4ED7-99F5-3E3AC369FD4E}" v="3" dt="2023-05-20T16:19:08.6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138" y="258"/>
      </p:cViewPr>
      <p:guideLst/>
    </p:cSldViewPr>
  </p:slideViewPr>
  <p:notesTextViewPr>
    <p:cViewPr>
      <p:scale>
        <a:sx n="1" d="1"/>
        <a:sy n="1" d="1"/>
      </p:scale>
      <p:origin x="0" y="0"/>
    </p:cViewPr>
  </p:notesTextViewPr>
  <p:notesViewPr>
    <p:cSldViewPr snapToGrid="0">
      <p:cViewPr varScale="1">
        <p:scale>
          <a:sx n="86" d="100"/>
          <a:sy n="86" d="100"/>
        </p:scale>
        <p:origin x="385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le Gaetana" userId="0494d24d-eb6e-41fb-8755-3038fa543c8a" providerId="ADAL" clId="{623AB473-FD62-4ED7-99F5-3E3AC369FD4E}"/>
    <pc:docChg chg="custSel addSld modSld">
      <pc:chgData name="Natale Gaetana" userId="0494d24d-eb6e-41fb-8755-3038fa543c8a" providerId="ADAL" clId="{623AB473-FD62-4ED7-99F5-3E3AC369FD4E}" dt="2023-05-20T16:35:56.740" v="1030" actId="20577"/>
      <pc:docMkLst>
        <pc:docMk/>
      </pc:docMkLst>
      <pc:sldChg chg="modSp mod">
        <pc:chgData name="Natale Gaetana" userId="0494d24d-eb6e-41fb-8755-3038fa543c8a" providerId="ADAL" clId="{623AB473-FD62-4ED7-99F5-3E3AC369FD4E}" dt="2023-05-20T15:51:38.117" v="172" actId="20577"/>
        <pc:sldMkLst>
          <pc:docMk/>
          <pc:sldMk cId="122630025" sldId="263"/>
        </pc:sldMkLst>
        <pc:spChg chg="mod">
          <ac:chgData name="Natale Gaetana" userId="0494d24d-eb6e-41fb-8755-3038fa543c8a" providerId="ADAL" clId="{623AB473-FD62-4ED7-99F5-3E3AC369FD4E}" dt="2023-05-20T15:51:38.117" v="172" actId="20577"/>
          <ac:spMkLst>
            <pc:docMk/>
            <pc:sldMk cId="122630025" sldId="263"/>
            <ac:spMk id="3" creationId="{4E33BD65-8CCE-C926-C14A-E5553B7299D8}"/>
          </ac:spMkLst>
        </pc:spChg>
      </pc:sldChg>
      <pc:sldChg chg="addSp delSp modSp mod">
        <pc:chgData name="Natale Gaetana" userId="0494d24d-eb6e-41fb-8755-3038fa543c8a" providerId="ADAL" clId="{623AB473-FD62-4ED7-99F5-3E3AC369FD4E}" dt="2023-05-20T15:56:18.584" v="257" actId="20577"/>
        <pc:sldMkLst>
          <pc:docMk/>
          <pc:sldMk cId="490302258" sldId="264"/>
        </pc:sldMkLst>
        <pc:spChg chg="mod">
          <ac:chgData name="Natale Gaetana" userId="0494d24d-eb6e-41fb-8755-3038fa543c8a" providerId="ADAL" clId="{623AB473-FD62-4ED7-99F5-3E3AC369FD4E}" dt="2023-05-20T15:56:18.584" v="257" actId="20577"/>
          <ac:spMkLst>
            <pc:docMk/>
            <pc:sldMk cId="490302258" sldId="264"/>
            <ac:spMk id="2" creationId="{66FBB62E-186F-8487-39B3-A3450C105504}"/>
          </ac:spMkLst>
        </pc:spChg>
        <pc:spChg chg="del">
          <ac:chgData name="Natale Gaetana" userId="0494d24d-eb6e-41fb-8755-3038fa543c8a" providerId="ADAL" clId="{623AB473-FD62-4ED7-99F5-3E3AC369FD4E}" dt="2023-05-20T15:54:26.735" v="173" actId="22"/>
          <ac:spMkLst>
            <pc:docMk/>
            <pc:sldMk cId="490302258" sldId="264"/>
            <ac:spMk id="3" creationId="{8E49CA51-8F82-A496-84A9-6007C639B2DD}"/>
          </ac:spMkLst>
        </pc:spChg>
        <pc:spChg chg="add del mod">
          <ac:chgData name="Natale Gaetana" userId="0494d24d-eb6e-41fb-8755-3038fa543c8a" providerId="ADAL" clId="{623AB473-FD62-4ED7-99F5-3E3AC369FD4E}" dt="2023-05-20T15:55:23.272" v="178"/>
          <ac:spMkLst>
            <pc:docMk/>
            <pc:sldMk cId="490302258" sldId="264"/>
            <ac:spMk id="7" creationId="{7A23B31B-F644-BC68-D5A3-9D8418F76C5B}"/>
          </ac:spMkLst>
        </pc:spChg>
        <pc:spChg chg="add mod">
          <ac:chgData name="Natale Gaetana" userId="0494d24d-eb6e-41fb-8755-3038fa543c8a" providerId="ADAL" clId="{623AB473-FD62-4ED7-99F5-3E3AC369FD4E}" dt="2023-05-20T15:55:37.217" v="181" actId="27636"/>
          <ac:spMkLst>
            <pc:docMk/>
            <pc:sldMk cId="490302258" sldId="264"/>
            <ac:spMk id="10" creationId="{6E0AFD87-2D60-7BFD-B414-72C0FCE8E66C}"/>
          </ac:spMkLst>
        </pc:spChg>
        <pc:picChg chg="add del mod ord">
          <ac:chgData name="Natale Gaetana" userId="0494d24d-eb6e-41fb-8755-3038fa543c8a" providerId="ADAL" clId="{623AB473-FD62-4ED7-99F5-3E3AC369FD4E}" dt="2023-05-20T15:55:17.585" v="177" actId="21"/>
          <ac:picMkLst>
            <pc:docMk/>
            <pc:sldMk cId="490302258" sldId="264"/>
            <ac:picMk id="5" creationId="{E0A34D6E-5525-665C-CDAD-E21D04D03177}"/>
          </ac:picMkLst>
        </pc:picChg>
        <pc:picChg chg="add del mod">
          <ac:chgData name="Natale Gaetana" userId="0494d24d-eb6e-41fb-8755-3038fa543c8a" providerId="ADAL" clId="{623AB473-FD62-4ED7-99F5-3E3AC369FD4E}" dt="2023-05-20T15:55:27.159" v="179" actId="21"/>
          <ac:picMkLst>
            <pc:docMk/>
            <pc:sldMk cId="490302258" sldId="264"/>
            <ac:picMk id="8" creationId="{544E68CE-29D0-C40B-02BC-2723152C5C9F}"/>
          </ac:picMkLst>
        </pc:picChg>
      </pc:sldChg>
      <pc:sldChg chg="modSp new mod">
        <pc:chgData name="Natale Gaetana" userId="0494d24d-eb6e-41fb-8755-3038fa543c8a" providerId="ADAL" clId="{623AB473-FD62-4ED7-99F5-3E3AC369FD4E}" dt="2023-05-20T15:57:50.545" v="292" actId="20577"/>
        <pc:sldMkLst>
          <pc:docMk/>
          <pc:sldMk cId="4175329858" sldId="265"/>
        </pc:sldMkLst>
        <pc:spChg chg="mod">
          <ac:chgData name="Natale Gaetana" userId="0494d24d-eb6e-41fb-8755-3038fa543c8a" providerId="ADAL" clId="{623AB473-FD62-4ED7-99F5-3E3AC369FD4E}" dt="2023-05-20T15:57:50.545" v="292" actId="20577"/>
          <ac:spMkLst>
            <pc:docMk/>
            <pc:sldMk cId="4175329858" sldId="265"/>
            <ac:spMk id="2" creationId="{90D932A9-4A29-7427-4FCE-5B8D264BF6E1}"/>
          </ac:spMkLst>
        </pc:spChg>
        <pc:spChg chg="mod">
          <ac:chgData name="Natale Gaetana" userId="0494d24d-eb6e-41fb-8755-3038fa543c8a" providerId="ADAL" clId="{623AB473-FD62-4ED7-99F5-3E3AC369FD4E}" dt="2023-05-20T15:57:26.127" v="260" actId="27636"/>
          <ac:spMkLst>
            <pc:docMk/>
            <pc:sldMk cId="4175329858" sldId="265"/>
            <ac:spMk id="3" creationId="{B1600A61-D3BB-6E07-0337-3CC022351F98}"/>
          </ac:spMkLst>
        </pc:spChg>
      </pc:sldChg>
      <pc:sldChg chg="modSp new mod">
        <pc:chgData name="Natale Gaetana" userId="0494d24d-eb6e-41fb-8755-3038fa543c8a" providerId="ADAL" clId="{623AB473-FD62-4ED7-99F5-3E3AC369FD4E}" dt="2023-05-20T16:01:44.262" v="522" actId="20577"/>
        <pc:sldMkLst>
          <pc:docMk/>
          <pc:sldMk cId="659465712" sldId="266"/>
        </pc:sldMkLst>
        <pc:spChg chg="mod">
          <ac:chgData name="Natale Gaetana" userId="0494d24d-eb6e-41fb-8755-3038fa543c8a" providerId="ADAL" clId="{623AB473-FD62-4ED7-99F5-3E3AC369FD4E}" dt="2023-05-20T16:01:44.262" v="522" actId="20577"/>
          <ac:spMkLst>
            <pc:docMk/>
            <pc:sldMk cId="659465712" sldId="266"/>
            <ac:spMk id="2" creationId="{3BE060B8-7F64-DDE8-05FC-885822A1501E}"/>
          </ac:spMkLst>
        </pc:spChg>
        <pc:spChg chg="mod">
          <ac:chgData name="Natale Gaetana" userId="0494d24d-eb6e-41fb-8755-3038fa543c8a" providerId="ADAL" clId="{623AB473-FD62-4ED7-99F5-3E3AC369FD4E}" dt="2023-05-20T16:00:18.260" v="395" actId="5793"/>
          <ac:spMkLst>
            <pc:docMk/>
            <pc:sldMk cId="659465712" sldId="266"/>
            <ac:spMk id="3" creationId="{B8FD86C0-21CF-8958-B227-956A04BA5AED}"/>
          </ac:spMkLst>
        </pc:spChg>
      </pc:sldChg>
      <pc:sldChg chg="modSp new mod">
        <pc:chgData name="Natale Gaetana" userId="0494d24d-eb6e-41fb-8755-3038fa543c8a" providerId="ADAL" clId="{623AB473-FD62-4ED7-99F5-3E3AC369FD4E}" dt="2023-05-20T16:03:58.652" v="559" actId="20577"/>
        <pc:sldMkLst>
          <pc:docMk/>
          <pc:sldMk cId="1374827410" sldId="267"/>
        </pc:sldMkLst>
        <pc:spChg chg="mod">
          <ac:chgData name="Natale Gaetana" userId="0494d24d-eb6e-41fb-8755-3038fa543c8a" providerId="ADAL" clId="{623AB473-FD62-4ED7-99F5-3E3AC369FD4E}" dt="2023-05-20T16:03:58.652" v="559" actId="20577"/>
          <ac:spMkLst>
            <pc:docMk/>
            <pc:sldMk cId="1374827410" sldId="267"/>
            <ac:spMk id="2" creationId="{EC0B7C96-65C1-EE69-DD52-EB2849AD1C75}"/>
          </ac:spMkLst>
        </pc:spChg>
        <pc:spChg chg="mod">
          <ac:chgData name="Natale Gaetana" userId="0494d24d-eb6e-41fb-8755-3038fa543c8a" providerId="ADAL" clId="{623AB473-FD62-4ED7-99F5-3E3AC369FD4E}" dt="2023-05-20T16:03:34.825" v="524"/>
          <ac:spMkLst>
            <pc:docMk/>
            <pc:sldMk cId="1374827410" sldId="267"/>
            <ac:spMk id="3" creationId="{0ABBE79B-EE16-899F-5D81-47BBD13D16DA}"/>
          </ac:spMkLst>
        </pc:spChg>
      </pc:sldChg>
      <pc:sldChg chg="modSp new mod">
        <pc:chgData name="Natale Gaetana" userId="0494d24d-eb6e-41fb-8755-3038fa543c8a" providerId="ADAL" clId="{623AB473-FD62-4ED7-99F5-3E3AC369FD4E}" dt="2023-05-20T16:13:03.785" v="610" actId="20577"/>
        <pc:sldMkLst>
          <pc:docMk/>
          <pc:sldMk cId="2165934539" sldId="268"/>
        </pc:sldMkLst>
        <pc:spChg chg="mod">
          <ac:chgData name="Natale Gaetana" userId="0494d24d-eb6e-41fb-8755-3038fa543c8a" providerId="ADAL" clId="{623AB473-FD62-4ED7-99F5-3E3AC369FD4E}" dt="2023-05-20T16:13:03.785" v="610" actId="20577"/>
          <ac:spMkLst>
            <pc:docMk/>
            <pc:sldMk cId="2165934539" sldId="268"/>
            <ac:spMk id="2" creationId="{94100234-EAC7-5A64-5AE8-8A13565A0EC2}"/>
          </ac:spMkLst>
        </pc:spChg>
        <pc:spChg chg="mod">
          <ac:chgData name="Natale Gaetana" userId="0494d24d-eb6e-41fb-8755-3038fa543c8a" providerId="ADAL" clId="{623AB473-FD62-4ED7-99F5-3E3AC369FD4E}" dt="2023-05-20T16:10:43.643" v="573" actId="27636"/>
          <ac:spMkLst>
            <pc:docMk/>
            <pc:sldMk cId="2165934539" sldId="268"/>
            <ac:spMk id="3" creationId="{3EFE0AE8-A3C7-EBC1-1CA9-456C0D573CD4}"/>
          </ac:spMkLst>
        </pc:spChg>
      </pc:sldChg>
      <pc:sldChg chg="modSp new mod">
        <pc:chgData name="Natale Gaetana" userId="0494d24d-eb6e-41fb-8755-3038fa543c8a" providerId="ADAL" clId="{623AB473-FD62-4ED7-99F5-3E3AC369FD4E}" dt="2023-05-20T16:23:24.595" v="702" actId="20577"/>
        <pc:sldMkLst>
          <pc:docMk/>
          <pc:sldMk cId="900157885" sldId="269"/>
        </pc:sldMkLst>
        <pc:spChg chg="mod">
          <ac:chgData name="Natale Gaetana" userId="0494d24d-eb6e-41fb-8755-3038fa543c8a" providerId="ADAL" clId="{623AB473-FD62-4ED7-99F5-3E3AC369FD4E}" dt="2023-05-20T16:23:24.595" v="702" actId="20577"/>
          <ac:spMkLst>
            <pc:docMk/>
            <pc:sldMk cId="900157885" sldId="269"/>
            <ac:spMk id="2" creationId="{9713B1D4-8B42-D270-9166-B44DB6F604E8}"/>
          </ac:spMkLst>
        </pc:spChg>
        <pc:spChg chg="mod">
          <ac:chgData name="Natale Gaetana" userId="0494d24d-eb6e-41fb-8755-3038fa543c8a" providerId="ADAL" clId="{623AB473-FD62-4ED7-99F5-3E3AC369FD4E}" dt="2023-05-20T16:22:24.126" v="653" actId="5793"/>
          <ac:spMkLst>
            <pc:docMk/>
            <pc:sldMk cId="900157885" sldId="269"/>
            <ac:spMk id="3" creationId="{F77BDBE5-43B3-B147-A175-CED990C2BA94}"/>
          </ac:spMkLst>
        </pc:spChg>
      </pc:sldChg>
      <pc:sldChg chg="modSp add mod">
        <pc:chgData name="Natale Gaetana" userId="0494d24d-eb6e-41fb-8755-3038fa543c8a" providerId="ADAL" clId="{623AB473-FD62-4ED7-99F5-3E3AC369FD4E}" dt="2023-05-20T16:26:04.597" v="737" actId="20577"/>
        <pc:sldMkLst>
          <pc:docMk/>
          <pc:sldMk cId="488732296" sldId="270"/>
        </pc:sldMkLst>
        <pc:spChg chg="mod">
          <ac:chgData name="Natale Gaetana" userId="0494d24d-eb6e-41fb-8755-3038fa543c8a" providerId="ADAL" clId="{623AB473-FD62-4ED7-99F5-3E3AC369FD4E}" dt="2023-05-20T16:26:04.597" v="737" actId="20577"/>
          <ac:spMkLst>
            <pc:docMk/>
            <pc:sldMk cId="488732296" sldId="270"/>
            <ac:spMk id="2" creationId="{9713B1D4-8B42-D270-9166-B44DB6F604E8}"/>
          </ac:spMkLst>
        </pc:spChg>
        <pc:spChg chg="mod">
          <ac:chgData name="Natale Gaetana" userId="0494d24d-eb6e-41fb-8755-3038fa543c8a" providerId="ADAL" clId="{623AB473-FD62-4ED7-99F5-3E3AC369FD4E}" dt="2023-05-20T16:25:33.958" v="704" actId="27636"/>
          <ac:spMkLst>
            <pc:docMk/>
            <pc:sldMk cId="488732296" sldId="270"/>
            <ac:spMk id="3" creationId="{F77BDBE5-43B3-B147-A175-CED990C2BA94}"/>
          </ac:spMkLst>
        </pc:spChg>
      </pc:sldChg>
      <pc:sldChg chg="modSp add mod">
        <pc:chgData name="Natale Gaetana" userId="0494d24d-eb6e-41fb-8755-3038fa543c8a" providerId="ADAL" clId="{623AB473-FD62-4ED7-99F5-3E3AC369FD4E}" dt="2023-05-20T16:20:09.871" v="637" actId="20577"/>
        <pc:sldMkLst>
          <pc:docMk/>
          <pc:sldMk cId="1355315702" sldId="271"/>
        </pc:sldMkLst>
        <pc:spChg chg="mod">
          <ac:chgData name="Natale Gaetana" userId="0494d24d-eb6e-41fb-8755-3038fa543c8a" providerId="ADAL" clId="{623AB473-FD62-4ED7-99F5-3E3AC369FD4E}" dt="2023-05-20T16:20:09.871" v="637" actId="20577"/>
          <ac:spMkLst>
            <pc:docMk/>
            <pc:sldMk cId="1355315702" sldId="271"/>
            <ac:spMk id="2" creationId="{9713B1D4-8B42-D270-9166-B44DB6F604E8}"/>
          </ac:spMkLst>
        </pc:spChg>
        <pc:spChg chg="mod">
          <ac:chgData name="Natale Gaetana" userId="0494d24d-eb6e-41fb-8755-3038fa543c8a" providerId="ADAL" clId="{623AB473-FD62-4ED7-99F5-3E3AC369FD4E}" dt="2023-05-20T16:19:39.010" v="614"/>
          <ac:spMkLst>
            <pc:docMk/>
            <pc:sldMk cId="1355315702" sldId="271"/>
            <ac:spMk id="3" creationId="{F77BDBE5-43B3-B147-A175-CED990C2BA94}"/>
          </ac:spMkLst>
        </pc:spChg>
      </pc:sldChg>
      <pc:sldChg chg="modSp new mod">
        <pc:chgData name="Natale Gaetana" userId="0494d24d-eb6e-41fb-8755-3038fa543c8a" providerId="ADAL" clId="{623AB473-FD62-4ED7-99F5-3E3AC369FD4E}" dt="2023-05-20T16:28:44.211" v="809" actId="313"/>
        <pc:sldMkLst>
          <pc:docMk/>
          <pc:sldMk cId="2041182486" sldId="272"/>
        </pc:sldMkLst>
        <pc:spChg chg="mod">
          <ac:chgData name="Natale Gaetana" userId="0494d24d-eb6e-41fb-8755-3038fa543c8a" providerId="ADAL" clId="{623AB473-FD62-4ED7-99F5-3E3AC369FD4E}" dt="2023-05-20T16:28:44.211" v="809" actId="313"/>
          <ac:spMkLst>
            <pc:docMk/>
            <pc:sldMk cId="2041182486" sldId="272"/>
            <ac:spMk id="2" creationId="{92EC7FF5-1FA5-7C67-C4C2-AB33D28A5449}"/>
          </ac:spMkLst>
        </pc:spChg>
        <pc:spChg chg="mod">
          <ac:chgData name="Natale Gaetana" userId="0494d24d-eb6e-41fb-8755-3038fa543c8a" providerId="ADAL" clId="{623AB473-FD62-4ED7-99F5-3E3AC369FD4E}" dt="2023-05-20T16:27:56.311" v="739"/>
          <ac:spMkLst>
            <pc:docMk/>
            <pc:sldMk cId="2041182486" sldId="272"/>
            <ac:spMk id="3" creationId="{5A284A57-37C3-8CE3-BC49-9EF5AC9EF9D2}"/>
          </ac:spMkLst>
        </pc:spChg>
      </pc:sldChg>
      <pc:sldChg chg="modSp new mod">
        <pc:chgData name="Natale Gaetana" userId="0494d24d-eb6e-41fb-8755-3038fa543c8a" providerId="ADAL" clId="{623AB473-FD62-4ED7-99F5-3E3AC369FD4E}" dt="2023-05-20T16:31:04.694" v="863" actId="20577"/>
        <pc:sldMkLst>
          <pc:docMk/>
          <pc:sldMk cId="3080298901" sldId="273"/>
        </pc:sldMkLst>
        <pc:spChg chg="mod">
          <ac:chgData name="Natale Gaetana" userId="0494d24d-eb6e-41fb-8755-3038fa543c8a" providerId="ADAL" clId="{623AB473-FD62-4ED7-99F5-3E3AC369FD4E}" dt="2023-05-20T16:31:04.694" v="863" actId="20577"/>
          <ac:spMkLst>
            <pc:docMk/>
            <pc:sldMk cId="3080298901" sldId="273"/>
            <ac:spMk id="2" creationId="{D4647A11-6A34-F8E3-7228-EEFDAE502E68}"/>
          </ac:spMkLst>
        </pc:spChg>
        <pc:spChg chg="mod">
          <ac:chgData name="Natale Gaetana" userId="0494d24d-eb6e-41fb-8755-3038fa543c8a" providerId="ADAL" clId="{623AB473-FD62-4ED7-99F5-3E3AC369FD4E}" dt="2023-05-20T16:30:23.340" v="819" actId="27636"/>
          <ac:spMkLst>
            <pc:docMk/>
            <pc:sldMk cId="3080298901" sldId="273"/>
            <ac:spMk id="3" creationId="{9CE99577-AA90-8CAE-8887-3F6797C60659}"/>
          </ac:spMkLst>
        </pc:spChg>
      </pc:sldChg>
      <pc:sldChg chg="modSp new mod">
        <pc:chgData name="Natale Gaetana" userId="0494d24d-eb6e-41fb-8755-3038fa543c8a" providerId="ADAL" clId="{623AB473-FD62-4ED7-99F5-3E3AC369FD4E}" dt="2023-05-20T16:35:56.740" v="1030" actId="20577"/>
        <pc:sldMkLst>
          <pc:docMk/>
          <pc:sldMk cId="2241930533" sldId="274"/>
        </pc:sldMkLst>
        <pc:spChg chg="mod">
          <ac:chgData name="Natale Gaetana" userId="0494d24d-eb6e-41fb-8755-3038fa543c8a" providerId="ADAL" clId="{623AB473-FD62-4ED7-99F5-3E3AC369FD4E}" dt="2023-05-20T16:35:56.740" v="1030" actId="20577"/>
          <ac:spMkLst>
            <pc:docMk/>
            <pc:sldMk cId="2241930533" sldId="274"/>
            <ac:spMk id="2" creationId="{1FCD9E2D-D7C9-6429-8085-3881D3ACBE47}"/>
          </ac:spMkLst>
        </pc:spChg>
        <pc:spChg chg="mod">
          <ac:chgData name="Natale Gaetana" userId="0494d24d-eb6e-41fb-8755-3038fa543c8a" providerId="ADAL" clId="{623AB473-FD62-4ED7-99F5-3E3AC369FD4E}" dt="2023-05-20T16:32:10.590" v="866" actId="27636"/>
          <ac:spMkLst>
            <pc:docMk/>
            <pc:sldMk cId="2241930533" sldId="274"/>
            <ac:spMk id="3" creationId="{E4FA8A9B-99EF-A641-564E-950CB2D6BB6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B159839C-F7BD-49E5-938D-E50928D2374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F885DEB2-3D58-4F27-9E46-BEA0BFDEC6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CA1FE6-24EA-4C8A-B1EB-7DA020B7423E}" type="datetime1">
              <a:rPr lang="it-IT" smtClean="0"/>
              <a:t>20/05/2023</a:t>
            </a:fld>
            <a:endParaRPr lang="it-IT"/>
          </a:p>
        </p:txBody>
      </p:sp>
      <p:sp>
        <p:nvSpPr>
          <p:cNvPr id="4" name="Segnaposto piè di pagina 3">
            <a:extLst>
              <a:ext uri="{FF2B5EF4-FFF2-40B4-BE49-F238E27FC236}">
                <a16:creationId xmlns:a16="http://schemas.microsoft.com/office/drawing/2014/main" id="{C7781359-F892-40DA-8D43-1D8743C32F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83BF0346-7CA4-43F8-84F2-89B4BC27EF4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8E6842-82CC-4783-88C6-53287C37A5E7}" type="slidenum">
              <a:rPr lang="it-IT" smtClean="0"/>
              <a:t>‹N›</a:t>
            </a:fld>
            <a:endParaRPr lang="it-IT"/>
          </a:p>
        </p:txBody>
      </p:sp>
    </p:spTree>
    <p:extLst>
      <p:ext uri="{BB962C8B-B14F-4D97-AF65-F5344CB8AC3E}">
        <p14:creationId xmlns:p14="http://schemas.microsoft.com/office/powerpoint/2010/main" val="40957618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5922181F-7101-4AB5-B761-68836BBA02B5}" type="datetime1">
              <a:rPr lang="it-IT" noProof="0" smtClean="0"/>
              <a:t>20/05/2023</a:t>
            </a:fld>
            <a:endParaRPr lang="it-IT" noProof="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275CD8D-B1D9-4658-A4F0-38CA8D83ED5D}" type="slidenum">
              <a:rPr lang="it-IT" noProof="0" smtClean="0"/>
              <a:t>‹N›</a:t>
            </a:fld>
            <a:endParaRPr lang="it-IT" noProof="0"/>
          </a:p>
        </p:txBody>
      </p:sp>
    </p:spTree>
    <p:extLst>
      <p:ext uri="{BB962C8B-B14F-4D97-AF65-F5344CB8AC3E}">
        <p14:creationId xmlns:p14="http://schemas.microsoft.com/office/powerpoint/2010/main" val="383098029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C275CD8D-B1D9-4658-A4F0-38CA8D83ED5D}" type="slidenum">
              <a:rPr lang="it-IT" smtClean="0"/>
              <a:t>1</a:t>
            </a:fld>
            <a:endParaRPr lang="it-IT"/>
          </a:p>
        </p:txBody>
      </p:sp>
    </p:spTree>
    <p:extLst>
      <p:ext uri="{BB962C8B-B14F-4D97-AF65-F5344CB8AC3E}">
        <p14:creationId xmlns:p14="http://schemas.microsoft.com/office/powerpoint/2010/main" val="7458967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66" name="Immagin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uppo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ttangolo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igura a mano libera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igura a mano libera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ttangolo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igura a mano libera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igura a mano libera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igura a mano libera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igura a mano libera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igura a mano libera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igura a mano libera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igura a mano libera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igura a mano libera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igura a mano libera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igura a mano libera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igura a mano libera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igura a mano libera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igura a mano libera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igura a mano libera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igura a mano libera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igura a mano libera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igura a mano libera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igura a mano libera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igura a mano libera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igura a mano libera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igura a mano libera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igura a mano libera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igura a mano libera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igura a mano libera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ttangolo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igura a mano libera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igura a mano libera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igura a mano libera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igura a mano libera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igura a mano libera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igura a mano libera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igura a mano libera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igura a mano libera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igura a mano libera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igura a mano libera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igura a mano libera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ttangolo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igura a mano libera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igura a mano libera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igura a mano libera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igura a mano libera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igura a mano libera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igura a mano libera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igura a mano libera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igura a mano libera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igura a mano libera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igura a mano libera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igura a mano libera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igura a mano libera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igura a mano libera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olo 1"/>
          <p:cNvSpPr>
            <a:spLocks noGrp="1"/>
          </p:cNvSpPr>
          <p:nvPr>
            <p:ph type="ctrTitle"/>
          </p:nvPr>
        </p:nvSpPr>
        <p:spPr>
          <a:xfrm>
            <a:off x="1876424" y="1122363"/>
            <a:ext cx="8791575" cy="2387600"/>
          </a:xfrm>
        </p:spPr>
        <p:txBody>
          <a:bodyPr rtlCol="0" anchor="b">
            <a:normAutofit/>
          </a:bodyPr>
          <a:lstStyle>
            <a:lvl1pPr algn="l">
              <a:defRPr sz="4800"/>
            </a:lvl1pPr>
          </a:lstStyle>
          <a:p>
            <a:pPr rtl="0"/>
            <a:r>
              <a:rPr lang="it-IT" noProof="0"/>
              <a:t>Fare clic per modificare lo stile del titolo dello schema</a:t>
            </a:r>
          </a:p>
        </p:txBody>
      </p:sp>
      <p:sp>
        <p:nvSpPr>
          <p:cNvPr id="3" name="Sottotitolo 2"/>
          <p:cNvSpPr>
            <a:spLocks noGrp="1"/>
          </p:cNvSpPr>
          <p:nvPr>
            <p:ph type="subTitle" idx="1"/>
          </p:nvPr>
        </p:nvSpPr>
        <p:spPr>
          <a:xfrm>
            <a:off x="1876424" y="3602038"/>
            <a:ext cx="8791575" cy="1655762"/>
          </a:xfrm>
        </p:spPr>
        <p:txBody>
          <a:bodyPr rtlCol="0">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noProof="0"/>
              <a:t>Fare clic per modificare lo stile del sottotitolo dello schema</a:t>
            </a:r>
          </a:p>
        </p:txBody>
      </p:sp>
      <p:sp>
        <p:nvSpPr>
          <p:cNvPr id="4" name="Segnaposto data 3"/>
          <p:cNvSpPr>
            <a:spLocks noGrp="1"/>
          </p:cNvSpPr>
          <p:nvPr>
            <p:ph type="dt" sz="half" idx="10"/>
          </p:nvPr>
        </p:nvSpPr>
        <p:spPr>
          <a:xfrm>
            <a:off x="7077511" y="5410201"/>
            <a:ext cx="2743200" cy="365125"/>
          </a:xfrm>
        </p:spPr>
        <p:txBody>
          <a:bodyPr rtlCol="0"/>
          <a:lstStyle/>
          <a:p>
            <a:pPr rtl="0"/>
            <a:fld id="{23FBDE1C-3E23-4D72-9753-B4EF5FB360A1}" type="datetime1">
              <a:rPr lang="it-IT" noProof="0" smtClean="0"/>
              <a:t>20/05/2023</a:t>
            </a:fld>
            <a:endParaRPr lang="it-IT" noProof="0"/>
          </a:p>
        </p:txBody>
      </p:sp>
      <p:sp>
        <p:nvSpPr>
          <p:cNvPr id="5" name="Segnaposto piè di pagina 4"/>
          <p:cNvSpPr>
            <a:spLocks noGrp="1"/>
          </p:cNvSpPr>
          <p:nvPr>
            <p:ph type="ftr" sz="quarter" idx="11"/>
          </p:nvPr>
        </p:nvSpPr>
        <p:spPr>
          <a:xfrm>
            <a:off x="1876424" y="5410201"/>
            <a:ext cx="5124886" cy="365125"/>
          </a:xfrm>
        </p:spPr>
        <p:txBody>
          <a:bodyPr rtlCol="0"/>
          <a:lstStyle/>
          <a:p>
            <a:pPr rtl="0"/>
            <a:endParaRPr lang="it-IT" noProof="0"/>
          </a:p>
        </p:txBody>
      </p:sp>
      <p:sp>
        <p:nvSpPr>
          <p:cNvPr id="6" name="Segnaposto numero diapositiva 5"/>
          <p:cNvSpPr>
            <a:spLocks noGrp="1"/>
          </p:cNvSpPr>
          <p:nvPr>
            <p:ph type="sldNum" sz="quarter" idx="12"/>
          </p:nvPr>
        </p:nvSpPr>
        <p:spPr>
          <a:xfrm>
            <a:off x="9896911" y="5410199"/>
            <a:ext cx="771089" cy="365125"/>
          </a:xfrm>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141410" y="4304664"/>
            <a:ext cx="9912355" cy="819355"/>
          </a:xfrm>
        </p:spPr>
        <p:txBody>
          <a:bodyPr rtlCol="0" anchor="b">
            <a:normAutofit/>
          </a:bodyPr>
          <a:lstStyle>
            <a:lvl1pPr>
              <a:defRPr sz="3200"/>
            </a:lvl1pPr>
          </a:lstStyle>
          <a:p>
            <a:pPr rtl="0"/>
            <a:r>
              <a:rPr lang="it-IT" noProof="0"/>
              <a:t>Fare clic per modificare lo stile del titolo dello schema</a:t>
            </a:r>
          </a:p>
        </p:txBody>
      </p:sp>
      <p:sp>
        <p:nvSpPr>
          <p:cNvPr id="3" name="Segnaposto immagine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rtl="0">
              <a:buNone/>
            </a:pPr>
            <a:r>
              <a:rPr lang="it-IT" noProof="0"/>
              <a:t>Fare clic sull'icona per inserire un'immagine</a:t>
            </a:r>
          </a:p>
        </p:txBody>
      </p:sp>
      <p:sp>
        <p:nvSpPr>
          <p:cNvPr id="4" name="Segnaposto testo 3"/>
          <p:cNvSpPr>
            <a:spLocks noGrp="1"/>
          </p:cNvSpPr>
          <p:nvPr>
            <p:ph type="body" sz="half" idx="2" hasCustomPrompt="1"/>
          </p:nvPr>
        </p:nvSpPr>
        <p:spPr>
          <a:xfrm>
            <a:off x="1141364" y="5124020"/>
            <a:ext cx="9910859" cy="682472"/>
          </a:xfrm>
        </p:spPr>
        <p:txBody>
          <a:bodyPr rtlCol="0">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lo stile del titolo</a:t>
            </a:r>
          </a:p>
        </p:txBody>
      </p:sp>
      <p:sp>
        <p:nvSpPr>
          <p:cNvPr id="5" name="Segnaposto data 4"/>
          <p:cNvSpPr>
            <a:spLocks noGrp="1"/>
          </p:cNvSpPr>
          <p:nvPr>
            <p:ph type="dt" sz="half" idx="10"/>
          </p:nvPr>
        </p:nvSpPr>
        <p:spPr/>
        <p:txBody>
          <a:bodyPr rtlCol="0"/>
          <a:lstStyle/>
          <a:p>
            <a:pPr rtl="0"/>
            <a:fld id="{A39577CA-5A09-41ED-A164-84368F874A4B}" type="datetime1">
              <a:rPr lang="it-IT" noProof="0" smtClean="0"/>
              <a:t>20/05/2023</a:t>
            </a:fld>
            <a:endParaRPr lang="it-IT" noProof="0"/>
          </a:p>
        </p:txBody>
      </p:sp>
      <p:sp>
        <p:nvSpPr>
          <p:cNvPr id="6" name="Segnaposto piè di pagina 5"/>
          <p:cNvSpPr>
            <a:spLocks noGrp="1"/>
          </p:cNvSpPr>
          <p:nvPr>
            <p:ph type="ftr" sz="quarter" idx="11"/>
          </p:nvPr>
        </p:nvSpPr>
        <p:spPr/>
        <p:txBody>
          <a:bodyPr rtlCol="0"/>
          <a:lstStyle/>
          <a:p>
            <a:pPr rtl="0"/>
            <a:endParaRPr lang="it-IT" noProof="0"/>
          </a:p>
        </p:txBody>
      </p:sp>
      <p:sp>
        <p:nvSpPr>
          <p:cNvPr id="7" name="Segnaposto numero diapositiva 6"/>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141456" y="609600"/>
            <a:ext cx="9905955" cy="3429000"/>
          </a:xfrm>
        </p:spPr>
        <p:txBody>
          <a:bodyPr rtlCol="0" anchor="ctr">
            <a:normAutofit/>
          </a:bodyPr>
          <a:lstStyle>
            <a:lvl1pPr>
              <a:defRPr sz="3600"/>
            </a:lvl1pPr>
          </a:lstStyle>
          <a:p>
            <a:pPr rtl="0"/>
            <a:r>
              <a:rPr lang="it-IT" noProof="0"/>
              <a:t>Fare clic per modificare lo stile del titolo dello schema</a:t>
            </a:r>
          </a:p>
        </p:txBody>
      </p:sp>
      <p:sp>
        <p:nvSpPr>
          <p:cNvPr id="4" name="Segnaposto testo 3"/>
          <p:cNvSpPr>
            <a:spLocks noGrp="1"/>
          </p:cNvSpPr>
          <p:nvPr>
            <p:ph type="body" sz="half" idx="2" hasCustomPrompt="1"/>
          </p:nvPr>
        </p:nvSpPr>
        <p:spPr>
          <a:xfrm>
            <a:off x="1141410" y="4419599"/>
            <a:ext cx="9904459" cy="1371599"/>
          </a:xfrm>
        </p:spPr>
        <p:txBody>
          <a:bodyPr rtlCol="0"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lo stile del titolo</a:t>
            </a:r>
          </a:p>
        </p:txBody>
      </p:sp>
      <p:sp>
        <p:nvSpPr>
          <p:cNvPr id="5" name="Segnaposto data 4"/>
          <p:cNvSpPr>
            <a:spLocks noGrp="1"/>
          </p:cNvSpPr>
          <p:nvPr>
            <p:ph type="dt" sz="half" idx="10"/>
          </p:nvPr>
        </p:nvSpPr>
        <p:spPr/>
        <p:txBody>
          <a:bodyPr rtlCol="0"/>
          <a:lstStyle/>
          <a:p>
            <a:pPr rtl="0"/>
            <a:fld id="{219F7B80-FF5B-4136-9E65-D5DCEF4C527B}" type="datetime1">
              <a:rPr lang="it-IT" noProof="0" smtClean="0"/>
              <a:t>20/05/2023</a:t>
            </a:fld>
            <a:endParaRPr lang="it-IT" noProof="0"/>
          </a:p>
        </p:txBody>
      </p:sp>
      <p:sp>
        <p:nvSpPr>
          <p:cNvPr id="6" name="Segnaposto piè di pagina 5"/>
          <p:cNvSpPr>
            <a:spLocks noGrp="1"/>
          </p:cNvSpPr>
          <p:nvPr>
            <p:ph type="ftr" sz="quarter" idx="11"/>
          </p:nvPr>
        </p:nvSpPr>
        <p:spPr/>
        <p:txBody>
          <a:bodyPr rtlCol="0"/>
          <a:lstStyle/>
          <a:p>
            <a:pPr rtl="0"/>
            <a:endParaRPr lang="it-IT" noProof="0"/>
          </a:p>
        </p:txBody>
      </p:sp>
      <p:sp>
        <p:nvSpPr>
          <p:cNvPr id="7" name="Segnaposto numero diapositiva 6"/>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446212" y="609599"/>
            <a:ext cx="9302752" cy="2748429"/>
          </a:xfrm>
        </p:spPr>
        <p:txBody>
          <a:bodyPr rtlCol="0" anchor="ctr">
            <a:normAutofit/>
          </a:bodyPr>
          <a:lstStyle>
            <a:lvl1pPr>
              <a:defRPr sz="3600"/>
            </a:lvl1pPr>
          </a:lstStyle>
          <a:p>
            <a:pPr rtl="0"/>
            <a:r>
              <a:rPr lang="it-IT" noProof="0"/>
              <a:t>Fare clic per modificare lo stile del titolo dello schema</a:t>
            </a:r>
          </a:p>
        </p:txBody>
      </p:sp>
      <p:sp>
        <p:nvSpPr>
          <p:cNvPr id="12" name="Segnaposto testo 3"/>
          <p:cNvSpPr>
            <a:spLocks noGrp="1"/>
          </p:cNvSpPr>
          <p:nvPr>
            <p:ph type="body" sz="half" idx="13"/>
          </p:nvPr>
        </p:nvSpPr>
        <p:spPr>
          <a:xfrm>
            <a:off x="1720644" y="3365557"/>
            <a:ext cx="8752299" cy="548968"/>
          </a:xfrm>
        </p:spPr>
        <p:txBody>
          <a:bodyPr rtlCol="0"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gli stili del testo dello schema</a:t>
            </a:r>
          </a:p>
        </p:txBody>
      </p:sp>
      <p:sp>
        <p:nvSpPr>
          <p:cNvPr id="4" name="Segnaposto testo 3"/>
          <p:cNvSpPr>
            <a:spLocks noGrp="1"/>
          </p:cNvSpPr>
          <p:nvPr>
            <p:ph type="body" sz="half" idx="2" hasCustomPrompt="1"/>
          </p:nvPr>
        </p:nvSpPr>
        <p:spPr>
          <a:xfrm>
            <a:off x="1141411" y="4309919"/>
            <a:ext cx="9906002" cy="1489496"/>
          </a:xfrm>
        </p:spPr>
        <p:txBody>
          <a:bodyPr rtlCol="0"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lo stile del titolo</a:t>
            </a:r>
          </a:p>
        </p:txBody>
      </p:sp>
      <p:sp>
        <p:nvSpPr>
          <p:cNvPr id="5" name="Segnaposto data 4"/>
          <p:cNvSpPr>
            <a:spLocks noGrp="1"/>
          </p:cNvSpPr>
          <p:nvPr>
            <p:ph type="dt" sz="half" idx="10"/>
          </p:nvPr>
        </p:nvSpPr>
        <p:spPr/>
        <p:txBody>
          <a:bodyPr rtlCol="0"/>
          <a:lstStyle/>
          <a:p>
            <a:pPr rtl="0"/>
            <a:fld id="{75D79612-3B46-4284-A767-A504E7449D1D}" type="datetime1">
              <a:rPr lang="it-IT" noProof="0" smtClean="0"/>
              <a:t>20/05/2023</a:t>
            </a:fld>
            <a:endParaRPr lang="it-IT" noProof="0"/>
          </a:p>
        </p:txBody>
      </p:sp>
      <p:sp>
        <p:nvSpPr>
          <p:cNvPr id="6" name="Segnaposto piè di pagina 5"/>
          <p:cNvSpPr>
            <a:spLocks noGrp="1"/>
          </p:cNvSpPr>
          <p:nvPr>
            <p:ph type="ftr" sz="quarter" idx="11"/>
          </p:nvPr>
        </p:nvSpPr>
        <p:spPr/>
        <p:txBody>
          <a:bodyPr rtlCol="0"/>
          <a:lstStyle/>
          <a:p>
            <a:pPr rtl="0"/>
            <a:endParaRPr lang="it-IT" noProof="0"/>
          </a:p>
        </p:txBody>
      </p:sp>
      <p:sp>
        <p:nvSpPr>
          <p:cNvPr id="7" name="Segnaposto numero diapositiva 6"/>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
        <p:nvSpPr>
          <p:cNvPr id="60" name="Casella di testo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it-IT" sz="8000" noProof="0">
                <a:solidFill>
                  <a:schemeClr val="tx1"/>
                </a:solidFill>
                <a:effectLst/>
              </a:rPr>
              <a:t>"</a:t>
            </a:r>
          </a:p>
        </p:txBody>
      </p:sp>
      <p:sp>
        <p:nvSpPr>
          <p:cNvPr id="61" name="Casella di testo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it-IT" sz="8000" noProof="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olo 1"/>
          <p:cNvSpPr>
            <a:spLocks noGrp="1"/>
          </p:cNvSpPr>
          <p:nvPr>
            <p:ph type="title"/>
          </p:nvPr>
        </p:nvSpPr>
        <p:spPr>
          <a:xfrm>
            <a:off x="1141410" y="2134041"/>
            <a:ext cx="9906001" cy="2511835"/>
          </a:xfrm>
        </p:spPr>
        <p:txBody>
          <a:bodyPr rtlCol="0" anchor="b">
            <a:normAutofit/>
          </a:bodyPr>
          <a:lstStyle>
            <a:lvl1pPr>
              <a:defRPr sz="3600"/>
            </a:lvl1pPr>
          </a:lstStyle>
          <a:p>
            <a:pPr rtl="0"/>
            <a:r>
              <a:rPr lang="it-IT" noProof="0"/>
              <a:t>Fare clic per modificare lo stile del titolo dello schema</a:t>
            </a:r>
          </a:p>
        </p:txBody>
      </p:sp>
      <p:sp>
        <p:nvSpPr>
          <p:cNvPr id="4" name="Segnaposto testo 3"/>
          <p:cNvSpPr>
            <a:spLocks noGrp="1"/>
          </p:cNvSpPr>
          <p:nvPr>
            <p:ph type="body" sz="half" idx="2" hasCustomPrompt="1"/>
          </p:nvPr>
        </p:nvSpPr>
        <p:spPr>
          <a:xfrm>
            <a:off x="1141364" y="4657655"/>
            <a:ext cx="9904505" cy="1140644"/>
          </a:xfrm>
        </p:spPr>
        <p:txBody>
          <a:bodyPr rtlCol="0"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lo stile del titolo</a:t>
            </a:r>
          </a:p>
        </p:txBody>
      </p:sp>
      <p:sp>
        <p:nvSpPr>
          <p:cNvPr id="5" name="Segnaposto data 4"/>
          <p:cNvSpPr>
            <a:spLocks noGrp="1"/>
          </p:cNvSpPr>
          <p:nvPr>
            <p:ph type="dt" sz="half" idx="10"/>
          </p:nvPr>
        </p:nvSpPr>
        <p:spPr/>
        <p:txBody>
          <a:bodyPr rtlCol="0"/>
          <a:lstStyle/>
          <a:p>
            <a:pPr rtl="0"/>
            <a:fld id="{DB52887C-36F7-4A94-BF5F-9AD0CB67DF90}" type="datetime1">
              <a:rPr lang="it-IT" noProof="0" smtClean="0"/>
              <a:t>20/05/2023</a:t>
            </a:fld>
            <a:endParaRPr lang="it-IT" noProof="0"/>
          </a:p>
        </p:txBody>
      </p:sp>
      <p:sp>
        <p:nvSpPr>
          <p:cNvPr id="6" name="Segnaposto piè di pagina 5"/>
          <p:cNvSpPr>
            <a:spLocks noGrp="1"/>
          </p:cNvSpPr>
          <p:nvPr>
            <p:ph type="ftr" sz="quarter" idx="11"/>
          </p:nvPr>
        </p:nvSpPr>
        <p:spPr/>
        <p:txBody>
          <a:bodyPr rtlCol="0"/>
          <a:lstStyle/>
          <a:p>
            <a:pPr rtl="0"/>
            <a:endParaRPr lang="it-IT" noProof="0"/>
          </a:p>
        </p:txBody>
      </p:sp>
      <p:sp>
        <p:nvSpPr>
          <p:cNvPr id="7" name="Segnaposto numero diapositiva 6"/>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olo 1"/>
          <p:cNvSpPr>
            <a:spLocks noGrp="1"/>
          </p:cNvSpPr>
          <p:nvPr>
            <p:ph type="title"/>
          </p:nvPr>
        </p:nvSpPr>
        <p:spPr>
          <a:xfrm>
            <a:off x="1141413" y="609600"/>
            <a:ext cx="9905998" cy="1905000"/>
          </a:xfrm>
        </p:spPr>
        <p:txBody>
          <a:bodyPr rtlCol="0"/>
          <a:lstStyle/>
          <a:p>
            <a:pPr rtl="0"/>
            <a:r>
              <a:rPr lang="it-IT" noProof="0"/>
              <a:t>Fare clic per modificare lo stile del titolo dello schema</a:t>
            </a:r>
          </a:p>
        </p:txBody>
      </p:sp>
      <p:sp>
        <p:nvSpPr>
          <p:cNvPr id="7" name="Segnaposto testo 2"/>
          <p:cNvSpPr>
            <a:spLocks noGrp="1"/>
          </p:cNvSpPr>
          <p:nvPr>
            <p:ph type="body" idx="1"/>
          </p:nvPr>
        </p:nvSpPr>
        <p:spPr>
          <a:xfrm>
            <a:off x="1141410" y="2674463"/>
            <a:ext cx="3196899" cy="685800"/>
          </a:xfrm>
        </p:spPr>
        <p:txBody>
          <a:bodyPr rtlCol="0"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8" name="Segnaposto testo 3"/>
          <p:cNvSpPr>
            <a:spLocks noGrp="1"/>
          </p:cNvSpPr>
          <p:nvPr>
            <p:ph type="body" sz="half" idx="15"/>
          </p:nvPr>
        </p:nvSpPr>
        <p:spPr>
          <a:xfrm>
            <a:off x="1127918" y="3360263"/>
            <a:ext cx="3208735" cy="2430936"/>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9" name="Segnaposto testo 4"/>
          <p:cNvSpPr>
            <a:spLocks noGrp="1"/>
          </p:cNvSpPr>
          <p:nvPr>
            <p:ph type="body" sz="quarter" idx="3" hasCustomPrompt="1"/>
          </p:nvPr>
        </p:nvSpPr>
        <p:spPr>
          <a:xfrm>
            <a:off x="4514766" y="2677635"/>
            <a:ext cx="3184385" cy="685800"/>
          </a:xfrm>
        </p:spPr>
        <p:txBody>
          <a:bodyPr rtlCol="0"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10" name="Segnaposto testo 3"/>
          <p:cNvSpPr>
            <a:spLocks noGrp="1"/>
          </p:cNvSpPr>
          <p:nvPr>
            <p:ph type="body" sz="half" idx="16" hasCustomPrompt="1"/>
          </p:nvPr>
        </p:nvSpPr>
        <p:spPr>
          <a:xfrm>
            <a:off x="4504213" y="3363435"/>
            <a:ext cx="3195830" cy="2430936"/>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lo stile del titolo</a:t>
            </a:r>
          </a:p>
        </p:txBody>
      </p:sp>
      <p:sp>
        <p:nvSpPr>
          <p:cNvPr id="11" name="Segnaposto testo 4"/>
          <p:cNvSpPr>
            <a:spLocks noGrp="1"/>
          </p:cNvSpPr>
          <p:nvPr>
            <p:ph type="body" sz="quarter" idx="13" hasCustomPrompt="1"/>
          </p:nvPr>
        </p:nvSpPr>
        <p:spPr>
          <a:xfrm>
            <a:off x="7852442" y="2674463"/>
            <a:ext cx="3194968" cy="685800"/>
          </a:xfrm>
        </p:spPr>
        <p:txBody>
          <a:bodyPr rtlCol="0"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12" name="Segnaposto testo 3"/>
          <p:cNvSpPr>
            <a:spLocks noGrp="1"/>
          </p:cNvSpPr>
          <p:nvPr>
            <p:ph type="body" sz="half" idx="17"/>
          </p:nvPr>
        </p:nvSpPr>
        <p:spPr>
          <a:xfrm>
            <a:off x="7852442" y="3360263"/>
            <a:ext cx="3194968" cy="2430936"/>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3" name="Segnaposto data 2"/>
          <p:cNvSpPr>
            <a:spLocks noGrp="1"/>
          </p:cNvSpPr>
          <p:nvPr>
            <p:ph type="dt" sz="half" idx="10"/>
          </p:nvPr>
        </p:nvSpPr>
        <p:spPr/>
        <p:txBody>
          <a:bodyPr rtlCol="0"/>
          <a:lstStyle/>
          <a:p>
            <a:pPr rtl="0"/>
            <a:fld id="{A00D910D-92A4-4D4E-87E8-CF5990CC8BFA}" type="datetime1">
              <a:rPr lang="it-IT" noProof="0" smtClean="0"/>
              <a:t>20/05/2023</a:t>
            </a:fld>
            <a:endParaRPr lang="it-IT" noProof="0"/>
          </a:p>
        </p:txBody>
      </p:sp>
      <p:sp>
        <p:nvSpPr>
          <p:cNvPr id="4" name="Segnaposto piè di pagina 3"/>
          <p:cNvSpPr>
            <a:spLocks noGrp="1"/>
          </p:cNvSpPr>
          <p:nvPr>
            <p:ph type="ftr" sz="quarter" idx="11"/>
          </p:nvPr>
        </p:nvSpPr>
        <p:spPr/>
        <p:txBody>
          <a:bodyPr rtlCol="0"/>
          <a:lstStyle/>
          <a:p>
            <a:pPr rtl="0"/>
            <a:endParaRPr lang="it-IT" noProof="0"/>
          </a:p>
        </p:txBody>
      </p:sp>
      <p:sp>
        <p:nvSpPr>
          <p:cNvPr id="5" name="Segnaposto numero diapositiva 4"/>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onna 3 immagini">
    <p:spTree>
      <p:nvGrpSpPr>
        <p:cNvPr id="1" name=""/>
        <p:cNvGrpSpPr/>
        <p:nvPr/>
      </p:nvGrpSpPr>
      <p:grpSpPr>
        <a:xfrm>
          <a:off x="0" y="0"/>
          <a:ext cx="0" cy="0"/>
          <a:chOff x="0" y="0"/>
          <a:chExt cx="0" cy="0"/>
        </a:xfrm>
      </p:grpSpPr>
      <p:sp>
        <p:nvSpPr>
          <p:cNvPr id="30" name="Titolo 1"/>
          <p:cNvSpPr>
            <a:spLocks noGrp="1"/>
          </p:cNvSpPr>
          <p:nvPr>
            <p:ph type="title"/>
          </p:nvPr>
        </p:nvSpPr>
        <p:spPr>
          <a:xfrm>
            <a:off x="1141411" y="609600"/>
            <a:ext cx="9905999" cy="1905000"/>
          </a:xfrm>
        </p:spPr>
        <p:txBody>
          <a:bodyPr rtlCol="0"/>
          <a:lstStyle/>
          <a:p>
            <a:pPr rtl="0"/>
            <a:r>
              <a:rPr lang="it-IT" noProof="0"/>
              <a:t>Fare clic per modificare lo stile del titolo dello schema</a:t>
            </a:r>
          </a:p>
        </p:txBody>
      </p:sp>
      <p:sp>
        <p:nvSpPr>
          <p:cNvPr id="19" name="Segnaposto testo 2"/>
          <p:cNvSpPr>
            <a:spLocks noGrp="1"/>
          </p:cNvSpPr>
          <p:nvPr>
            <p:ph type="body" idx="1"/>
          </p:nvPr>
        </p:nvSpPr>
        <p:spPr>
          <a:xfrm>
            <a:off x="1141413" y="4404596"/>
            <a:ext cx="3195240" cy="576262"/>
          </a:xfrm>
        </p:spPr>
        <p:txBody>
          <a:bodyPr rtlCol="0"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20" name="Segnaposto immagine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rtl="0">
              <a:buNone/>
            </a:pPr>
            <a:r>
              <a:rPr lang="it-IT" noProof="0"/>
              <a:t>Fare clic sull'icona per inserire un'immagine</a:t>
            </a:r>
          </a:p>
        </p:txBody>
      </p:sp>
      <p:sp>
        <p:nvSpPr>
          <p:cNvPr id="21" name="Segnaposto testo 3"/>
          <p:cNvSpPr>
            <a:spLocks noGrp="1"/>
          </p:cNvSpPr>
          <p:nvPr>
            <p:ph type="body" sz="half" idx="18" hasCustomPrompt="1"/>
          </p:nvPr>
        </p:nvSpPr>
        <p:spPr>
          <a:xfrm>
            <a:off x="1141413" y="4980858"/>
            <a:ext cx="3195240" cy="81784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lo stile del titolo</a:t>
            </a:r>
          </a:p>
        </p:txBody>
      </p:sp>
      <p:sp>
        <p:nvSpPr>
          <p:cNvPr id="22" name="Segnaposto testo 4"/>
          <p:cNvSpPr>
            <a:spLocks noGrp="1"/>
          </p:cNvSpPr>
          <p:nvPr>
            <p:ph type="body" sz="quarter" idx="3" hasCustomPrompt="1"/>
          </p:nvPr>
        </p:nvSpPr>
        <p:spPr>
          <a:xfrm>
            <a:off x="4489053" y="4404596"/>
            <a:ext cx="3200400" cy="576262"/>
          </a:xfrm>
        </p:spPr>
        <p:txBody>
          <a:bodyPr rtlCol="0"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23" name="Segnaposto immagine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rtl="0">
              <a:buNone/>
            </a:pPr>
            <a:r>
              <a:rPr lang="it-IT" noProof="0"/>
              <a:t>Fare clic sull'icona per inserire un'immagine</a:t>
            </a:r>
          </a:p>
        </p:txBody>
      </p:sp>
      <p:sp>
        <p:nvSpPr>
          <p:cNvPr id="24" name="Segnaposto testo 3"/>
          <p:cNvSpPr>
            <a:spLocks noGrp="1"/>
          </p:cNvSpPr>
          <p:nvPr>
            <p:ph type="body" sz="half" idx="19"/>
          </p:nvPr>
        </p:nvSpPr>
        <p:spPr>
          <a:xfrm>
            <a:off x="4487593" y="4980857"/>
            <a:ext cx="3200400" cy="81034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25" name="Segnaposto testo 4"/>
          <p:cNvSpPr>
            <a:spLocks noGrp="1"/>
          </p:cNvSpPr>
          <p:nvPr>
            <p:ph type="body" sz="quarter" idx="13" hasCustomPrompt="1"/>
          </p:nvPr>
        </p:nvSpPr>
        <p:spPr>
          <a:xfrm>
            <a:off x="7852567" y="4404595"/>
            <a:ext cx="3190741" cy="576262"/>
          </a:xfrm>
        </p:spPr>
        <p:txBody>
          <a:bodyPr rtlCol="0"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26" name="Segnaposto immagine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rtl="0">
              <a:buNone/>
            </a:pPr>
            <a:r>
              <a:rPr lang="it-IT" noProof="0"/>
              <a:t>Fare clic sull'icona per inserire un'immagine</a:t>
            </a:r>
          </a:p>
        </p:txBody>
      </p:sp>
      <p:sp>
        <p:nvSpPr>
          <p:cNvPr id="27" name="Segnaposto testo 3"/>
          <p:cNvSpPr>
            <a:spLocks noGrp="1"/>
          </p:cNvSpPr>
          <p:nvPr>
            <p:ph type="body" sz="half" idx="20"/>
          </p:nvPr>
        </p:nvSpPr>
        <p:spPr>
          <a:xfrm>
            <a:off x="7852442" y="4980854"/>
            <a:ext cx="3194968" cy="810345"/>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3" name="Segnaposto data 2"/>
          <p:cNvSpPr>
            <a:spLocks noGrp="1"/>
          </p:cNvSpPr>
          <p:nvPr>
            <p:ph type="dt" sz="half" idx="10"/>
          </p:nvPr>
        </p:nvSpPr>
        <p:spPr/>
        <p:txBody>
          <a:bodyPr rtlCol="0"/>
          <a:lstStyle/>
          <a:p>
            <a:pPr rtl="0"/>
            <a:fld id="{8D1E5C89-B3A8-4E4A-8697-CFD0B4984920}" type="datetime1">
              <a:rPr lang="it-IT" noProof="0" smtClean="0"/>
              <a:t>20/05/2023</a:t>
            </a:fld>
            <a:endParaRPr lang="it-IT" noProof="0"/>
          </a:p>
        </p:txBody>
      </p:sp>
      <p:sp>
        <p:nvSpPr>
          <p:cNvPr id="4" name="Segnaposto piè di pagina 3"/>
          <p:cNvSpPr>
            <a:spLocks noGrp="1"/>
          </p:cNvSpPr>
          <p:nvPr>
            <p:ph type="ftr" sz="quarter" idx="11"/>
          </p:nvPr>
        </p:nvSpPr>
        <p:spPr/>
        <p:txBody>
          <a:bodyPr rtlCol="0"/>
          <a:lstStyle/>
          <a:p>
            <a:pPr rtl="0"/>
            <a:endParaRPr lang="it-IT" noProof="0"/>
          </a:p>
        </p:txBody>
      </p:sp>
      <p:sp>
        <p:nvSpPr>
          <p:cNvPr id="5" name="Segnaposto numero diapositiva 4"/>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p>
        </p:txBody>
      </p:sp>
      <p:sp>
        <p:nvSpPr>
          <p:cNvPr id="3" name="Segnaposto testo verticale 2"/>
          <p:cNvSpPr>
            <a:spLocks noGrp="1"/>
          </p:cNvSpPr>
          <p:nvPr>
            <p:ph type="body" orient="vert" idx="1"/>
          </p:nvPr>
        </p:nvSpPr>
        <p:spPr/>
        <p:txBody>
          <a:bodyPr vert="eaVert" rtlCol="0" anchor="t"/>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p:cNvSpPr>
            <a:spLocks noGrp="1"/>
          </p:cNvSpPr>
          <p:nvPr>
            <p:ph type="dt" sz="half" idx="10"/>
          </p:nvPr>
        </p:nvSpPr>
        <p:spPr/>
        <p:txBody>
          <a:bodyPr rtlCol="0"/>
          <a:lstStyle/>
          <a:p>
            <a:pPr rtl="0"/>
            <a:fld id="{F1D181C1-3482-4CDD-BE88-72197856663F}" type="datetime1">
              <a:rPr lang="it-IT" noProof="0" smtClean="0"/>
              <a:t>20/05/2023</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042400" y="609599"/>
            <a:ext cx="2005011" cy="5181601"/>
          </a:xfrm>
        </p:spPr>
        <p:txBody>
          <a:bodyPr vert="eaVert" rtlCol="0"/>
          <a:lstStyle/>
          <a:p>
            <a:pPr rtl="0"/>
            <a:r>
              <a:rPr lang="it-IT" noProof="0"/>
              <a:t>Fare clic per modificare lo stile del titolo dello schema</a:t>
            </a:r>
          </a:p>
        </p:txBody>
      </p:sp>
      <p:sp>
        <p:nvSpPr>
          <p:cNvPr id="3" name="Segnaposto testo verticale 2"/>
          <p:cNvSpPr>
            <a:spLocks noGrp="1"/>
          </p:cNvSpPr>
          <p:nvPr>
            <p:ph type="body" orient="vert" idx="1"/>
          </p:nvPr>
        </p:nvSpPr>
        <p:spPr>
          <a:xfrm>
            <a:off x="1141410" y="609599"/>
            <a:ext cx="7748590" cy="5181601"/>
          </a:xfrm>
        </p:spPr>
        <p:txBody>
          <a:bodyPr vert="eaVert"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p:cNvSpPr>
            <a:spLocks noGrp="1"/>
          </p:cNvSpPr>
          <p:nvPr>
            <p:ph type="dt" sz="half" idx="10"/>
          </p:nvPr>
        </p:nvSpPr>
        <p:spPr/>
        <p:txBody>
          <a:bodyPr rtlCol="0"/>
          <a:lstStyle/>
          <a:p>
            <a:pPr rtl="0"/>
            <a:fld id="{CC26C84B-C93D-4C1F-82C3-9D1EAA99230D}" type="datetime1">
              <a:rPr lang="it-IT" noProof="0" smtClean="0"/>
              <a:t>20/05/2023</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p:cNvSpPr>
            <a:spLocks noGrp="1"/>
          </p:cNvSpPr>
          <p:nvPr>
            <p:ph type="dt" sz="half" idx="10"/>
          </p:nvPr>
        </p:nvSpPr>
        <p:spPr/>
        <p:txBody>
          <a:bodyPr rtlCol="0"/>
          <a:lstStyle/>
          <a:p>
            <a:pPr rtl="0"/>
            <a:fld id="{7B3C8DFC-C36E-4EBB-ACA5-2B2AAF43B01E}" type="datetime1">
              <a:rPr lang="it-IT" noProof="0" smtClean="0"/>
              <a:t>20/05/2023</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1141411" y="1419226"/>
            <a:ext cx="9906000" cy="2852737"/>
          </a:xfrm>
        </p:spPr>
        <p:txBody>
          <a:bodyPr rtlCol="0" anchor="b">
            <a:normAutofit/>
          </a:bodyPr>
          <a:lstStyle>
            <a:lvl1pPr>
              <a:defRPr sz="3600"/>
            </a:lvl1pPr>
          </a:lstStyle>
          <a:p>
            <a:pPr rtl="0"/>
            <a:r>
              <a:rPr lang="it-IT" noProof="0"/>
              <a:t>Fare clic per modificare lo stile del titolo dello schema</a:t>
            </a:r>
          </a:p>
        </p:txBody>
      </p:sp>
      <p:sp>
        <p:nvSpPr>
          <p:cNvPr id="3" name="Segnaposto testo 2"/>
          <p:cNvSpPr>
            <a:spLocks noGrp="1"/>
          </p:cNvSpPr>
          <p:nvPr>
            <p:ph type="body" idx="1"/>
          </p:nvPr>
        </p:nvSpPr>
        <p:spPr>
          <a:xfrm>
            <a:off x="1141411" y="4424362"/>
            <a:ext cx="9906000" cy="1374776"/>
          </a:xfrm>
        </p:spPr>
        <p:txBody>
          <a:bodyPr rtlCol="0">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a:t>Fare clic per modificare gli stili del testo dello schema</a:t>
            </a:r>
          </a:p>
        </p:txBody>
      </p:sp>
      <p:sp>
        <p:nvSpPr>
          <p:cNvPr id="4" name="Segnaposto data 3"/>
          <p:cNvSpPr>
            <a:spLocks noGrp="1"/>
          </p:cNvSpPr>
          <p:nvPr>
            <p:ph type="dt" sz="half" idx="10"/>
          </p:nvPr>
        </p:nvSpPr>
        <p:spPr/>
        <p:txBody>
          <a:bodyPr rtlCol="0"/>
          <a:lstStyle/>
          <a:p>
            <a:pPr rtl="0"/>
            <a:fld id="{4BFBC21F-3A72-41B6-9FD8-FE4121271697}" type="datetime1">
              <a:rPr lang="it-IT" noProof="0" smtClean="0"/>
              <a:t>20/05/2023</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p>
        </p:txBody>
      </p:sp>
      <p:sp>
        <p:nvSpPr>
          <p:cNvPr id="3" name="Segnaposto contenuto 2"/>
          <p:cNvSpPr>
            <a:spLocks noGrp="1"/>
          </p:cNvSpPr>
          <p:nvPr>
            <p:ph sz="half" idx="1"/>
          </p:nvPr>
        </p:nvSpPr>
        <p:spPr>
          <a:xfrm>
            <a:off x="1141410" y="2249486"/>
            <a:ext cx="4878389" cy="354171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contenuto 3"/>
          <p:cNvSpPr>
            <a:spLocks noGrp="1"/>
          </p:cNvSpPr>
          <p:nvPr>
            <p:ph sz="half" idx="2"/>
          </p:nvPr>
        </p:nvSpPr>
        <p:spPr>
          <a:xfrm>
            <a:off x="6172200" y="2249486"/>
            <a:ext cx="4875211" cy="354171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5" name="Segnaposto data 4"/>
          <p:cNvSpPr>
            <a:spLocks noGrp="1"/>
          </p:cNvSpPr>
          <p:nvPr>
            <p:ph type="dt" sz="half" idx="10"/>
          </p:nvPr>
        </p:nvSpPr>
        <p:spPr/>
        <p:txBody>
          <a:bodyPr rtlCol="0"/>
          <a:lstStyle/>
          <a:p>
            <a:pPr rtl="0"/>
            <a:fld id="{24C39564-CB3F-41F9-BFFC-657697494CDD}" type="datetime1">
              <a:rPr lang="it-IT" noProof="0" smtClean="0"/>
              <a:t>20/05/2023</a:t>
            </a:fld>
            <a:endParaRPr lang="it-IT" noProof="0"/>
          </a:p>
        </p:txBody>
      </p:sp>
      <p:sp>
        <p:nvSpPr>
          <p:cNvPr id="6" name="Segnaposto piè di pagina 5"/>
          <p:cNvSpPr>
            <a:spLocks noGrp="1"/>
          </p:cNvSpPr>
          <p:nvPr>
            <p:ph type="ftr" sz="quarter" idx="11"/>
          </p:nvPr>
        </p:nvSpPr>
        <p:spPr/>
        <p:txBody>
          <a:bodyPr rtlCol="0"/>
          <a:lstStyle/>
          <a:p>
            <a:pPr rtl="0"/>
            <a:endParaRPr lang="it-IT" noProof="0"/>
          </a:p>
        </p:txBody>
      </p:sp>
      <p:sp>
        <p:nvSpPr>
          <p:cNvPr id="7" name="Segnaposto numero diapositiva 6"/>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1141411" y="619126"/>
            <a:ext cx="9906000" cy="1477961"/>
          </a:xfrm>
        </p:spPr>
        <p:txBody>
          <a:bodyPr rtlCol="0"/>
          <a:lstStyle/>
          <a:p>
            <a:pPr rtl="0"/>
            <a:r>
              <a:rPr lang="it-IT" noProof="0"/>
              <a:t>Fare clic per modificare lo stile del titolo dello schema</a:t>
            </a:r>
          </a:p>
        </p:txBody>
      </p:sp>
      <p:sp>
        <p:nvSpPr>
          <p:cNvPr id="3" name="Segnaposto testo 2"/>
          <p:cNvSpPr>
            <a:spLocks noGrp="1"/>
          </p:cNvSpPr>
          <p:nvPr>
            <p:ph type="body" idx="1"/>
          </p:nvPr>
        </p:nvSpPr>
        <p:spPr>
          <a:xfrm>
            <a:off x="1370019" y="2249486"/>
            <a:ext cx="4649783" cy="823912"/>
          </a:xfrm>
        </p:spPr>
        <p:txBody>
          <a:bodyPr rtlCol="0"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41410" y="3073397"/>
            <a:ext cx="4878391" cy="271780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5" name="Segnaposto testo 4"/>
          <p:cNvSpPr>
            <a:spLocks noGrp="1"/>
          </p:cNvSpPr>
          <p:nvPr>
            <p:ph type="body" sz="quarter" idx="3" hasCustomPrompt="1"/>
          </p:nvPr>
        </p:nvSpPr>
        <p:spPr>
          <a:xfrm>
            <a:off x="6400808" y="2249485"/>
            <a:ext cx="4646602" cy="823912"/>
          </a:xfrm>
        </p:spPr>
        <p:txBody>
          <a:bodyPr rtlCol="0"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6" name="Segnaposto contenuto 5"/>
          <p:cNvSpPr>
            <a:spLocks noGrp="1"/>
          </p:cNvSpPr>
          <p:nvPr>
            <p:ph sz="quarter" idx="4"/>
          </p:nvPr>
        </p:nvSpPr>
        <p:spPr>
          <a:xfrm>
            <a:off x="6172200" y="3073397"/>
            <a:ext cx="4875210" cy="271780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7" name="Segnaposto data 6"/>
          <p:cNvSpPr>
            <a:spLocks noGrp="1"/>
          </p:cNvSpPr>
          <p:nvPr>
            <p:ph type="dt" sz="half" idx="10"/>
          </p:nvPr>
        </p:nvSpPr>
        <p:spPr/>
        <p:txBody>
          <a:bodyPr rtlCol="0"/>
          <a:lstStyle/>
          <a:p>
            <a:pPr rtl="0"/>
            <a:fld id="{AFFF9050-B9DC-4CFD-AC22-5207D288D62D}" type="datetime1">
              <a:rPr lang="it-IT" noProof="0" smtClean="0"/>
              <a:t>20/05/2023</a:t>
            </a:fld>
            <a:endParaRPr lang="it-IT" noProof="0"/>
          </a:p>
        </p:txBody>
      </p:sp>
      <p:sp>
        <p:nvSpPr>
          <p:cNvPr id="8" name="Segnaposto piè di pagina 7"/>
          <p:cNvSpPr>
            <a:spLocks noGrp="1"/>
          </p:cNvSpPr>
          <p:nvPr>
            <p:ph type="ftr" sz="quarter" idx="11"/>
          </p:nvPr>
        </p:nvSpPr>
        <p:spPr/>
        <p:txBody>
          <a:bodyPr rtlCol="0"/>
          <a:lstStyle/>
          <a:p>
            <a:pPr rtl="0"/>
            <a:endParaRPr lang="it-IT" noProof="0"/>
          </a:p>
        </p:txBody>
      </p:sp>
      <p:sp>
        <p:nvSpPr>
          <p:cNvPr id="9" name="Segnaposto numero diapositiva 8"/>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p>
        </p:txBody>
      </p:sp>
      <p:sp>
        <p:nvSpPr>
          <p:cNvPr id="3" name="Segnaposto data 2"/>
          <p:cNvSpPr>
            <a:spLocks noGrp="1"/>
          </p:cNvSpPr>
          <p:nvPr>
            <p:ph type="dt" sz="half" idx="10"/>
          </p:nvPr>
        </p:nvSpPr>
        <p:spPr/>
        <p:txBody>
          <a:bodyPr rtlCol="0"/>
          <a:lstStyle/>
          <a:p>
            <a:pPr rtl="0"/>
            <a:fld id="{7586EFB9-AA69-4A1B-B50A-58CDBA1E1577}" type="datetime1">
              <a:rPr lang="it-IT" noProof="0" smtClean="0"/>
              <a:t>20/05/2023</a:t>
            </a:fld>
            <a:endParaRPr lang="it-IT" noProof="0"/>
          </a:p>
        </p:txBody>
      </p:sp>
      <p:sp>
        <p:nvSpPr>
          <p:cNvPr id="4" name="Segnaposto piè di pagina 3"/>
          <p:cNvSpPr>
            <a:spLocks noGrp="1"/>
          </p:cNvSpPr>
          <p:nvPr>
            <p:ph type="ftr" sz="quarter" idx="11"/>
          </p:nvPr>
        </p:nvSpPr>
        <p:spPr/>
        <p:txBody>
          <a:bodyPr rtlCol="0"/>
          <a:lstStyle/>
          <a:p>
            <a:pPr rtl="0"/>
            <a:endParaRPr lang="it-IT" noProof="0"/>
          </a:p>
        </p:txBody>
      </p:sp>
      <p:sp>
        <p:nvSpPr>
          <p:cNvPr id="5" name="Segnaposto numero diapositiva 4"/>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rtlCol="0"/>
          <a:lstStyle/>
          <a:p>
            <a:pPr rtl="0"/>
            <a:fld id="{5C0A7AD1-96F9-4336-A995-5BEC3E0281AF}" type="datetime1">
              <a:rPr lang="it-IT" noProof="0" smtClean="0"/>
              <a:t>20/05/2023</a:t>
            </a:fld>
            <a:endParaRPr lang="it-IT" noProof="0"/>
          </a:p>
        </p:txBody>
      </p:sp>
      <p:sp>
        <p:nvSpPr>
          <p:cNvPr id="3" name="Segnaposto piè di pagina 2"/>
          <p:cNvSpPr>
            <a:spLocks noGrp="1"/>
          </p:cNvSpPr>
          <p:nvPr>
            <p:ph type="ftr" sz="quarter" idx="11"/>
          </p:nvPr>
        </p:nvSpPr>
        <p:spPr/>
        <p:txBody>
          <a:bodyPr rtlCol="0"/>
          <a:lstStyle/>
          <a:p>
            <a:pPr rtl="0"/>
            <a:endParaRPr lang="it-IT" noProof="0"/>
          </a:p>
        </p:txBody>
      </p:sp>
      <p:sp>
        <p:nvSpPr>
          <p:cNvPr id="4" name="Segnaposto numero diapositiva 3"/>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146705" y="609601"/>
            <a:ext cx="3856037" cy="1639884"/>
          </a:xfrm>
        </p:spPr>
        <p:txBody>
          <a:bodyPr rtlCol="0" anchor="b"/>
          <a:lstStyle>
            <a:lvl1pPr>
              <a:defRPr sz="3200"/>
            </a:lvl1pPr>
          </a:lstStyle>
          <a:p>
            <a:pPr rtl="0"/>
            <a:r>
              <a:rPr lang="it-IT" noProof="0"/>
              <a:t>Fare clic per modificare lo stile del titolo dello schema</a:t>
            </a:r>
          </a:p>
        </p:txBody>
      </p:sp>
      <p:sp>
        <p:nvSpPr>
          <p:cNvPr id="3" name="Segnaposto contenuto 2"/>
          <p:cNvSpPr>
            <a:spLocks noGrp="1"/>
          </p:cNvSpPr>
          <p:nvPr>
            <p:ph idx="1"/>
          </p:nvPr>
        </p:nvSpPr>
        <p:spPr>
          <a:xfrm>
            <a:off x="5156200" y="592666"/>
            <a:ext cx="5891209" cy="5198534"/>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testo 3"/>
          <p:cNvSpPr>
            <a:spLocks noGrp="1"/>
          </p:cNvSpPr>
          <p:nvPr>
            <p:ph type="body" sz="half" idx="2"/>
          </p:nvPr>
        </p:nvSpPr>
        <p:spPr>
          <a:xfrm>
            <a:off x="1146705" y="2249486"/>
            <a:ext cx="3856037" cy="3541714"/>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p>
            <a:pPr rtl="0"/>
            <a:fld id="{BADA8EA9-A1B1-41D6-8354-C54A3DEE51FB}" type="datetime1">
              <a:rPr lang="it-IT" noProof="0" smtClean="0"/>
              <a:t>20/05/2023</a:t>
            </a:fld>
            <a:endParaRPr lang="it-IT" noProof="0"/>
          </a:p>
        </p:txBody>
      </p:sp>
      <p:sp>
        <p:nvSpPr>
          <p:cNvPr id="6" name="Segnaposto piè di pagina 5"/>
          <p:cNvSpPr>
            <a:spLocks noGrp="1"/>
          </p:cNvSpPr>
          <p:nvPr>
            <p:ph type="ftr" sz="quarter" idx="11"/>
          </p:nvPr>
        </p:nvSpPr>
        <p:spPr/>
        <p:txBody>
          <a:bodyPr rtlCol="0"/>
          <a:lstStyle/>
          <a:p>
            <a:pPr rtl="0"/>
            <a:endParaRPr lang="it-IT" noProof="0"/>
          </a:p>
        </p:txBody>
      </p:sp>
      <p:sp>
        <p:nvSpPr>
          <p:cNvPr id="7" name="Segnaposto numero diapositiva 6"/>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141413" y="609600"/>
            <a:ext cx="5934508" cy="1639886"/>
          </a:xfrm>
        </p:spPr>
        <p:txBody>
          <a:bodyPr rtlCol="0" anchor="b"/>
          <a:lstStyle>
            <a:lvl1pPr>
              <a:defRPr sz="3200"/>
            </a:lvl1pPr>
          </a:lstStyle>
          <a:p>
            <a:pPr rtl="0"/>
            <a:r>
              <a:rPr lang="it-IT" noProof="0"/>
              <a:t>Fare clic per modificare lo stile del titolo dello schema</a:t>
            </a:r>
          </a:p>
        </p:txBody>
      </p:sp>
      <p:sp>
        <p:nvSpPr>
          <p:cNvPr id="3" name="Segnaposto immagine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p>
        </p:txBody>
      </p:sp>
      <p:sp>
        <p:nvSpPr>
          <p:cNvPr id="4" name="Segnaposto testo 3"/>
          <p:cNvSpPr>
            <a:spLocks noGrp="1"/>
          </p:cNvSpPr>
          <p:nvPr>
            <p:ph type="body" sz="half" idx="2"/>
          </p:nvPr>
        </p:nvSpPr>
        <p:spPr>
          <a:xfrm>
            <a:off x="1141410" y="2249486"/>
            <a:ext cx="5934511" cy="3541714"/>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p>
            <a:pPr rtl="0"/>
            <a:fld id="{0619B972-50DF-4E87-B167-DF1BED440C81}" type="datetime1">
              <a:rPr lang="it-IT" noProof="0" smtClean="0"/>
              <a:t>20/05/2023</a:t>
            </a:fld>
            <a:endParaRPr lang="it-IT" noProof="0"/>
          </a:p>
        </p:txBody>
      </p:sp>
      <p:sp>
        <p:nvSpPr>
          <p:cNvPr id="6" name="Segnaposto piè di pagina 5"/>
          <p:cNvSpPr>
            <a:spLocks noGrp="1"/>
          </p:cNvSpPr>
          <p:nvPr>
            <p:ph type="ftr" sz="quarter" idx="11"/>
          </p:nvPr>
        </p:nvSpPr>
        <p:spPr/>
        <p:txBody>
          <a:bodyPr rtlCol="0"/>
          <a:lstStyle/>
          <a:p>
            <a:pPr rtl="0"/>
            <a:endParaRPr lang="it-IT" noProof="0"/>
          </a:p>
        </p:txBody>
      </p:sp>
      <p:sp>
        <p:nvSpPr>
          <p:cNvPr id="7" name="Segnaposto numero diapositiva 6"/>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Immagin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uppo 7"/>
          <p:cNvGrpSpPr/>
          <p:nvPr/>
        </p:nvGrpSpPr>
        <p:grpSpPr>
          <a:xfrm>
            <a:off x="-14288" y="0"/>
            <a:ext cx="12053888" cy="6858001"/>
            <a:chOff x="-14288" y="0"/>
            <a:chExt cx="12053888" cy="6858001"/>
          </a:xfrm>
        </p:grpSpPr>
        <p:grpSp>
          <p:nvGrpSpPr>
            <p:cNvPr id="9" name="Gruppo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ttangolo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igura a mano libera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igura a mano libera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igura a mano libera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igura a mano libera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igura a mano libera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igura a mano libera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igura a mano libera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igura a mano libera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igura a mano libera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igura a mano libera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a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igura a mano libera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igura a mano libera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igura a mano libera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igura a mano libera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ttangolo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igura a mano libera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igura a mano libera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igura a mano libera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igura a mano libera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igura a mano libera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igura a mano libera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igura a mano libera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igura a mano libera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igura a mano libera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igura a mano libera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uppo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igura a mano libera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igura a mano libera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igura a mano libera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igura a mano libera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igura a mano libera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igura a mano libera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igura a mano libera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igura a mano libera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igura a mano libera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ttangolo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Segnaposto titolo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pPr rtl="0"/>
            <a:endParaRPr lang="it-IT" noProof="0"/>
          </a:p>
        </p:txBody>
      </p:sp>
      <p:sp>
        <p:nvSpPr>
          <p:cNvPr id="3" name="Segnaposto testo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rtl="0"/>
            <a:fld id="{CF347B6D-5694-4FFD-B935-9D95339993FA}" type="datetime1">
              <a:rPr lang="it-IT" noProof="0" smtClean="0"/>
              <a:t>20/05/2023</a:t>
            </a:fld>
            <a:endParaRPr lang="it-IT" noProof="0" dirty="0"/>
          </a:p>
        </p:txBody>
      </p:sp>
      <p:sp>
        <p:nvSpPr>
          <p:cNvPr id="5" name="Segnaposto piè di pagina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pPr rtl="0"/>
            <a:endParaRPr lang="it-IT" noProof="0"/>
          </a:p>
        </p:txBody>
      </p:sp>
      <p:sp>
        <p:nvSpPr>
          <p:cNvPr id="6" name="Segnaposto numero diapositiva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rtl="0"/>
            <a:fld id="{6D22F896-40B5-4ADD-8801-0D06FADFA095}" type="slidenum">
              <a:rPr lang="it-IT" noProof="0" smtClean="0"/>
              <a:pPr/>
              <a:t>‹N›</a:t>
            </a:fld>
            <a:endParaRPr lang="it-IT" noProof="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6BCF94-F108-4D92-8C4F-CD9273947A31}"/>
              </a:ext>
            </a:extLst>
          </p:cNvPr>
          <p:cNvSpPr>
            <a:spLocks noGrp="1"/>
          </p:cNvSpPr>
          <p:nvPr>
            <p:ph type="title"/>
          </p:nvPr>
        </p:nvSpPr>
        <p:spPr>
          <a:xfrm>
            <a:off x="1141413" y="618518"/>
            <a:ext cx="9905998" cy="1478570"/>
          </a:xfrm>
        </p:spPr>
        <p:txBody>
          <a:bodyPr rtlCol="0" anchor="ctr">
            <a:normAutofit/>
          </a:bodyPr>
          <a:lstStyle/>
          <a:p>
            <a:pPr rtl="0"/>
            <a:r>
              <a:rPr lang="it-IT"/>
              <a:t>AI : risks and benefits</a:t>
            </a:r>
          </a:p>
        </p:txBody>
      </p:sp>
      <p:sp>
        <p:nvSpPr>
          <p:cNvPr id="3" name="Segnaposto contenuto 2">
            <a:extLst>
              <a:ext uri="{FF2B5EF4-FFF2-40B4-BE49-F238E27FC236}">
                <a16:creationId xmlns:a16="http://schemas.microsoft.com/office/drawing/2014/main" id="{78399AB7-9E36-4EAD-B44A-9E0CEA24AACE}"/>
              </a:ext>
            </a:extLst>
          </p:cNvPr>
          <p:cNvSpPr>
            <a:spLocks noGrp="1"/>
          </p:cNvSpPr>
          <p:nvPr>
            <p:ph sz="half" idx="1"/>
          </p:nvPr>
        </p:nvSpPr>
        <p:spPr>
          <a:xfrm>
            <a:off x="1141410" y="2249486"/>
            <a:ext cx="4878389" cy="3541714"/>
          </a:xfrm>
        </p:spPr>
        <p:txBody>
          <a:bodyPr rtlCol="0">
            <a:normAutofit/>
          </a:bodyPr>
          <a:lstStyle/>
          <a:p>
            <a:pPr>
              <a:lnSpc>
                <a:spcPct val="110000"/>
              </a:lnSpc>
            </a:pPr>
            <a:r>
              <a:rPr lang="it-IT" sz="1900" err="1"/>
              <a:t>Notion</a:t>
            </a:r>
            <a:r>
              <a:rPr lang="it-IT" sz="1900"/>
              <a:t> of </a:t>
            </a:r>
            <a:r>
              <a:rPr lang="it-IT" sz="1900" err="1"/>
              <a:t>algorithm</a:t>
            </a:r>
            <a:r>
              <a:rPr lang="it-IT" sz="1900"/>
              <a:t>: </a:t>
            </a:r>
            <a:r>
              <a:rPr lang="it-IT" sz="1900" err="1"/>
              <a:t>if</a:t>
            </a:r>
            <a:r>
              <a:rPr lang="it-IT" sz="1900"/>
              <a:t> </a:t>
            </a:r>
            <a:r>
              <a:rPr lang="it-IT" sz="1900" err="1"/>
              <a:t>this</a:t>
            </a:r>
            <a:r>
              <a:rPr lang="it-IT" sz="1900"/>
              <a:t> </a:t>
            </a:r>
            <a:r>
              <a:rPr lang="it-IT" sz="1900" err="1"/>
              <a:t>than</a:t>
            </a:r>
            <a:r>
              <a:rPr lang="it-IT" sz="1900"/>
              <a:t> </a:t>
            </a:r>
            <a:r>
              <a:rPr lang="it-IT" sz="1900" err="1"/>
              <a:t>that</a:t>
            </a:r>
            <a:r>
              <a:rPr lang="it-IT" sz="1900"/>
              <a:t> </a:t>
            </a:r>
          </a:p>
          <a:p>
            <a:pPr>
              <a:lnSpc>
                <a:spcPct val="110000"/>
              </a:lnSpc>
            </a:pPr>
            <a:r>
              <a:rPr lang="it-IT" sz="1900" err="1"/>
              <a:t>Different</a:t>
            </a:r>
            <a:r>
              <a:rPr lang="it-IT" sz="1900"/>
              <a:t> </a:t>
            </a:r>
            <a:r>
              <a:rPr lang="it-IT" sz="1900" err="1"/>
              <a:t>notion</a:t>
            </a:r>
            <a:r>
              <a:rPr lang="it-IT" sz="1900"/>
              <a:t> of AI </a:t>
            </a:r>
          </a:p>
          <a:p>
            <a:pPr>
              <a:lnSpc>
                <a:spcPct val="110000"/>
              </a:lnSpc>
            </a:pPr>
            <a:r>
              <a:rPr lang="it-IT" sz="1900" err="1"/>
              <a:t>Inference</a:t>
            </a:r>
            <a:r>
              <a:rPr lang="it-IT" sz="1900"/>
              <a:t> and </a:t>
            </a:r>
            <a:r>
              <a:rPr lang="it-IT" sz="1900" err="1"/>
              <a:t>not</a:t>
            </a:r>
            <a:r>
              <a:rPr lang="it-IT" sz="1900"/>
              <a:t> </a:t>
            </a:r>
            <a:r>
              <a:rPr lang="it-IT" sz="1900" err="1"/>
              <a:t>principle</a:t>
            </a:r>
            <a:r>
              <a:rPr lang="it-IT" sz="1900"/>
              <a:t> of </a:t>
            </a:r>
            <a:r>
              <a:rPr lang="en-GB" sz="1900"/>
              <a:t>causality</a:t>
            </a:r>
            <a:r>
              <a:rPr lang="it-IT" sz="1900"/>
              <a:t> </a:t>
            </a:r>
            <a:r>
              <a:rPr lang="it-IT" sz="1900" err="1"/>
              <a:t>technology</a:t>
            </a:r>
            <a:r>
              <a:rPr lang="it-IT" sz="1900"/>
              <a:t> </a:t>
            </a:r>
            <a:r>
              <a:rPr lang="it-IT" sz="1900" err="1"/>
              <a:t>stack</a:t>
            </a:r>
            <a:endParaRPr lang="it-IT" sz="1900"/>
          </a:p>
          <a:p>
            <a:pPr>
              <a:lnSpc>
                <a:spcPct val="110000"/>
              </a:lnSpc>
            </a:pPr>
            <a:r>
              <a:rPr lang="it-IT" sz="1900"/>
              <a:t>Machine learning ,deep learning</a:t>
            </a:r>
          </a:p>
          <a:p>
            <a:pPr>
              <a:lnSpc>
                <a:spcPct val="110000"/>
              </a:lnSpc>
            </a:pPr>
            <a:r>
              <a:rPr lang="it-IT" sz="1900" err="1"/>
              <a:t>Mathematics</a:t>
            </a:r>
            <a:r>
              <a:rPr lang="it-IT" sz="1900"/>
              <a:t> Theories </a:t>
            </a:r>
            <a:r>
              <a:rPr lang="it-IT" sz="1900" err="1"/>
              <a:t>as</a:t>
            </a:r>
            <a:r>
              <a:rPr lang="it-IT" sz="1900"/>
              <a:t> </a:t>
            </a:r>
            <a:r>
              <a:rPr lang="it-IT" sz="1900" err="1"/>
              <a:t>Bayesian</a:t>
            </a:r>
            <a:r>
              <a:rPr lang="it-IT" sz="1900"/>
              <a:t> </a:t>
            </a:r>
            <a:r>
              <a:rPr lang="it-IT" sz="1900" err="1"/>
              <a:t>statistics</a:t>
            </a:r>
            <a:r>
              <a:rPr lang="it-IT" sz="1900"/>
              <a:t>, Turing Test, </a:t>
            </a:r>
            <a:r>
              <a:rPr lang="it-IT" sz="1900" err="1"/>
              <a:t>Asimow</a:t>
            </a:r>
            <a:r>
              <a:rPr lang="it-IT" sz="1900"/>
              <a:t> </a:t>
            </a:r>
            <a:r>
              <a:rPr lang="it-IT" sz="1900" err="1"/>
              <a:t>law</a:t>
            </a:r>
            <a:r>
              <a:rPr lang="it-IT" sz="1900"/>
              <a:t>, Moore </a:t>
            </a:r>
            <a:r>
              <a:rPr lang="it-IT" sz="1900" err="1"/>
              <a:t>Law</a:t>
            </a:r>
            <a:r>
              <a:rPr lang="it-IT" sz="1900"/>
              <a:t>, theory of Shannon, </a:t>
            </a:r>
            <a:r>
              <a:rPr lang="it-IT" sz="1900" err="1"/>
              <a:t>Logical</a:t>
            </a:r>
            <a:r>
              <a:rPr lang="it-IT" sz="1900"/>
              <a:t> </a:t>
            </a:r>
            <a:r>
              <a:rPr lang="it-IT" sz="1900" err="1"/>
              <a:t>Complex</a:t>
            </a:r>
            <a:r>
              <a:rPr lang="it-IT" sz="1900"/>
              <a:t> </a:t>
            </a:r>
            <a:r>
              <a:rPr lang="en-GB" sz="1900"/>
              <a:t>System</a:t>
            </a:r>
            <a:r>
              <a:rPr lang="it-IT" sz="1900"/>
              <a:t> of </a:t>
            </a:r>
            <a:r>
              <a:rPr lang="it-IT" sz="1900" err="1"/>
              <a:t>Godel</a:t>
            </a:r>
            <a:r>
              <a:rPr lang="it-IT" sz="1900"/>
              <a:t>, theory of Arrow, Gray Code.</a:t>
            </a:r>
          </a:p>
        </p:txBody>
      </p:sp>
      <p:pic>
        <p:nvPicPr>
          <p:cNvPr id="4" name="Immagine 3" descr="primo piano del circuito stampato">
            <a:extLst>
              <a:ext uri="{FF2B5EF4-FFF2-40B4-BE49-F238E27FC236}">
                <a16:creationId xmlns:a16="http://schemas.microsoft.com/office/drawing/2014/main" id="{4B216623-4B59-4FC0-8E90-468349035D24}"/>
              </a:ext>
            </a:extLst>
          </p:cNvPr>
          <p:cNvPicPr>
            <a:picLocks noChangeAspect="1"/>
          </p:cNvPicPr>
          <p:nvPr/>
        </p:nvPicPr>
        <p:blipFill rotWithShape="1">
          <a:blip r:embed="rId3"/>
          <a:srcRect l="8062" r="57" b="1"/>
          <a:stretch/>
        </p:blipFill>
        <p:spPr>
          <a:xfrm>
            <a:off x="6172200" y="2249486"/>
            <a:ext cx="4875211" cy="3541714"/>
          </a:xfrm>
          <a:prstGeom prst="rect">
            <a:avLst/>
          </a:prstGeom>
          <a:noFill/>
        </p:spPr>
      </p:pic>
    </p:spTree>
    <p:extLst>
      <p:ext uri="{BB962C8B-B14F-4D97-AF65-F5344CB8AC3E}">
        <p14:creationId xmlns:p14="http://schemas.microsoft.com/office/powerpoint/2010/main" val="109484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EC7FF5-1FA5-7C67-C4C2-AB33D28A5449}"/>
              </a:ext>
            </a:extLst>
          </p:cNvPr>
          <p:cNvSpPr>
            <a:spLocks noGrp="1"/>
          </p:cNvSpPr>
          <p:nvPr>
            <p:ph type="title"/>
          </p:nvPr>
        </p:nvSpPr>
        <p:spPr/>
        <p:txBody>
          <a:bodyPr/>
          <a:lstStyle/>
          <a:p>
            <a:r>
              <a:rPr lang="it-IT" dirty="0"/>
              <a:t>Sandbox  to </a:t>
            </a:r>
            <a:r>
              <a:rPr lang="it-IT" dirty="0" err="1"/>
              <a:t>achieve</a:t>
            </a:r>
            <a:r>
              <a:rPr lang="it-IT" dirty="0"/>
              <a:t> </a:t>
            </a:r>
            <a:r>
              <a:rPr lang="it-IT" dirty="0" err="1"/>
              <a:t>flexible</a:t>
            </a:r>
            <a:r>
              <a:rPr lang="it-IT" dirty="0"/>
              <a:t> </a:t>
            </a:r>
            <a:r>
              <a:rPr lang="it-IT" dirty="0" err="1"/>
              <a:t>regulation</a:t>
            </a:r>
            <a:r>
              <a:rPr lang="it-IT" dirty="0"/>
              <a:t> </a:t>
            </a:r>
            <a:r>
              <a:rPr lang="it-IT" dirty="0" err="1"/>
              <a:t>called</a:t>
            </a:r>
            <a:r>
              <a:rPr lang="it-IT" dirty="0"/>
              <a:t> «future </a:t>
            </a:r>
            <a:r>
              <a:rPr lang="it-IT" dirty="0" err="1"/>
              <a:t>proof</a:t>
            </a:r>
            <a:r>
              <a:rPr lang="it-IT" dirty="0"/>
              <a:t>»</a:t>
            </a:r>
          </a:p>
        </p:txBody>
      </p:sp>
      <p:sp>
        <p:nvSpPr>
          <p:cNvPr id="3" name="Segnaposto contenuto 2">
            <a:extLst>
              <a:ext uri="{FF2B5EF4-FFF2-40B4-BE49-F238E27FC236}">
                <a16:creationId xmlns:a16="http://schemas.microsoft.com/office/drawing/2014/main" id="{5A284A57-37C3-8CE3-BC49-9EF5AC9EF9D2}"/>
              </a:ext>
            </a:extLst>
          </p:cNvPr>
          <p:cNvSpPr>
            <a:spLocks noGrp="1"/>
          </p:cNvSpPr>
          <p:nvPr>
            <p:ph idx="1"/>
          </p:nvPr>
        </p:nvSpPr>
        <p:spPr/>
        <p:txBody>
          <a:bodyPr/>
          <a:lstStyle/>
          <a:p>
            <a:pPr marL="228600" algn="just">
              <a:lnSpc>
                <a:spcPct val="107000"/>
              </a:lnSpc>
              <a:spcAft>
                <a:spcPts val="800"/>
              </a:spcAft>
            </a:pPr>
            <a:r>
              <a:rPr lang="en-GB" sz="1800" b="1" kern="100" dirty="0">
                <a:effectLst/>
                <a:latin typeface="Times New Roman" panose="02020603050405020304" pitchFamily="18" charset="0"/>
                <a:ea typeface="Calibri" panose="020F0502020204030204" pitchFamily="34" charset="0"/>
                <a:cs typeface="Times New Roman" panose="02020603050405020304" pitchFamily="18" charset="0"/>
              </a:rPr>
              <a:t>This is the problem: which type of regulation? Self -regulation, co-regulation, </a:t>
            </a:r>
            <a:r>
              <a:rPr lang="en-GB" sz="1800" b="1" kern="100" dirty="0" err="1">
                <a:effectLst/>
                <a:latin typeface="Times New Roman" panose="02020603050405020304" pitchFamily="18" charset="0"/>
                <a:ea typeface="Calibri" panose="020F0502020204030204" pitchFamily="34" charset="0"/>
                <a:cs typeface="Times New Roman" panose="02020603050405020304" pitchFamily="18" charset="0"/>
              </a:rPr>
              <a:t>etero</a:t>
            </a:r>
            <a:r>
              <a:rPr lang="en-GB" sz="1800" b="1" kern="100" dirty="0">
                <a:effectLst/>
                <a:latin typeface="Times New Roman" panose="02020603050405020304" pitchFamily="18" charset="0"/>
                <a:ea typeface="Calibri" panose="020F0502020204030204" pitchFamily="34" charset="0"/>
                <a:cs typeface="Times New Roman" panose="02020603050405020304" pitchFamily="18" charset="0"/>
              </a:rPr>
              <a:t>-regulation with a strong public control? Functional or structural regulation based on the purpose of benefit?  GDPR is not enough today to regulate the complexity of AI, “</a:t>
            </a:r>
            <a:r>
              <a:rPr lang="en-GB" sz="1800" b="1" kern="100" dirty="0" err="1">
                <a:effectLst/>
                <a:latin typeface="Times New Roman" panose="02020603050405020304" pitchFamily="18" charset="0"/>
                <a:ea typeface="Calibri" panose="020F0502020204030204" pitchFamily="34" charset="0"/>
                <a:cs typeface="Times New Roman" panose="02020603050405020304" pitchFamily="18" charset="0"/>
              </a:rPr>
              <a:t>spontanesus</a:t>
            </a:r>
            <a:r>
              <a:rPr lang="en-GB" sz="1800" b="1" kern="100" dirty="0">
                <a:effectLst/>
                <a:latin typeface="Times New Roman" panose="02020603050405020304" pitchFamily="18" charset="0"/>
                <a:ea typeface="Calibri" panose="020F0502020204030204" pitchFamily="34" charset="0"/>
                <a:cs typeface="Times New Roman" panose="02020603050405020304" pitchFamily="18" charset="0"/>
              </a:rPr>
              <a:t> intelligence” out of human control. It is important to introduce sandbox method  regulation with empiric approach  to achieve flexible regulation called “future proof”. Not stopping technologic progress, but it is important to introduce adequate regulation.</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1182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13B1D4-8B42-D270-9166-B44DB6F604E8}"/>
              </a:ext>
            </a:extLst>
          </p:cNvPr>
          <p:cNvSpPr>
            <a:spLocks noGrp="1"/>
          </p:cNvSpPr>
          <p:nvPr>
            <p:ph type="title"/>
          </p:nvPr>
        </p:nvSpPr>
        <p:spPr/>
        <p:txBody>
          <a:bodyPr/>
          <a:lstStyle/>
          <a:p>
            <a:r>
              <a:rPr lang="it-IT" dirty="0" err="1"/>
              <a:t>Italian</a:t>
            </a:r>
            <a:r>
              <a:rPr lang="it-IT" dirty="0"/>
              <a:t> case of </a:t>
            </a:r>
            <a:r>
              <a:rPr lang="it-IT" dirty="0" err="1"/>
              <a:t>ChatGPT</a:t>
            </a:r>
            <a:endParaRPr lang="it-IT" dirty="0"/>
          </a:p>
        </p:txBody>
      </p:sp>
      <p:sp>
        <p:nvSpPr>
          <p:cNvPr id="3" name="Segnaposto contenuto 2">
            <a:extLst>
              <a:ext uri="{FF2B5EF4-FFF2-40B4-BE49-F238E27FC236}">
                <a16:creationId xmlns:a16="http://schemas.microsoft.com/office/drawing/2014/main" id="{F77BDBE5-43B3-B147-A175-CED990C2BA94}"/>
              </a:ext>
            </a:extLst>
          </p:cNvPr>
          <p:cNvSpPr>
            <a:spLocks noGrp="1"/>
          </p:cNvSpPr>
          <p:nvPr>
            <p:ph idx="1"/>
          </p:nvPr>
        </p:nvSpPr>
        <p:spPr/>
        <p:txBody>
          <a:bodyPr/>
          <a:lstStyle/>
          <a:p>
            <a:pPr marL="228600" algn="just">
              <a:lnSpc>
                <a:spcPct val="107000"/>
              </a:lnSpc>
              <a:spcAft>
                <a:spcPts val="800"/>
              </a:spcAft>
            </a:pPr>
            <a:r>
              <a:rPr lang="en-GB" sz="1800" b="1" kern="100" dirty="0">
                <a:effectLst/>
                <a:latin typeface="Times New Roman" panose="02020603050405020304" pitchFamily="18" charset="0"/>
                <a:ea typeface="Calibri" panose="020F0502020204030204" pitchFamily="34" charset="0"/>
                <a:cs typeface="Times New Roman" panose="02020603050405020304" pitchFamily="18" charset="0"/>
              </a:rPr>
              <a:t>Italian case of Chat</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b="1" kern="100" dirty="0">
                <a:effectLst/>
                <a:latin typeface="Times New Roman" panose="02020603050405020304" pitchFamily="18" charset="0"/>
                <a:ea typeface="Calibri" panose="020F0502020204030204" pitchFamily="34" charset="0"/>
                <a:cs typeface="Times New Roman" panose="02020603050405020304" pitchFamily="18" charset="0"/>
              </a:rPr>
              <a:t>GPT </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on March 31Italian Authority has stopped it to not respect privacy law and GDPR, after there is a agreement for implementation of precautional measures to protect personal data.</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en-GB" sz="1800" kern="100" dirty="0" err="1">
                <a:effectLst/>
                <a:latin typeface="Times New Roman" panose="02020603050405020304" pitchFamily="18" charset="0"/>
                <a:ea typeface="Calibri" panose="020F0502020204030204" pitchFamily="34" charset="0"/>
                <a:cs typeface="Times New Roman" panose="02020603050405020304" pitchFamily="18" charset="0"/>
              </a:rPr>
              <a:t>Italy’data</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regulator issued a temporary </a:t>
            </a:r>
            <a:r>
              <a:rPr lang="en-GB" sz="1800" kern="100" dirty="0" err="1">
                <a:effectLst/>
                <a:latin typeface="Times New Roman" panose="02020603050405020304" pitchFamily="18" charset="0"/>
                <a:ea typeface="Calibri" panose="020F0502020204030204" pitchFamily="34" charset="0"/>
                <a:cs typeface="Times New Roman" panose="02020603050405020304" pitchFamily="18" charset="0"/>
              </a:rPr>
              <a:t>emercency</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decision, demanding </a:t>
            </a:r>
            <a:r>
              <a:rPr lang="en-GB" sz="1800" kern="100" dirty="0" err="1">
                <a:effectLst/>
                <a:latin typeface="Times New Roman" panose="02020603050405020304" pitchFamily="18" charset="0"/>
                <a:ea typeface="Calibri" panose="020F0502020204030204" pitchFamily="34" charset="0"/>
                <a:cs typeface="Times New Roman" panose="02020603050405020304" pitchFamily="18" charset="0"/>
              </a:rPr>
              <a:t>OpenAI</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stop using the personal information of millions of Italians that’s included in its training data. According to regulator, </a:t>
            </a:r>
            <a:r>
              <a:rPr lang="en-GB" sz="1800" kern="100" dirty="0" err="1">
                <a:effectLst/>
                <a:latin typeface="Times New Roman" panose="02020603050405020304" pitchFamily="18" charset="0"/>
                <a:ea typeface="Calibri" panose="020F0502020204030204" pitchFamily="34" charset="0"/>
                <a:cs typeface="Times New Roman" panose="02020603050405020304" pitchFamily="18" charset="0"/>
              </a:rPr>
              <a:t>OpenAI</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doesn’t have the legal right to use people’s personal information in </a:t>
            </a:r>
            <a:r>
              <a:rPr lang="en-GB" sz="1800" kern="100" dirty="0" err="1">
                <a:effectLst/>
                <a:latin typeface="Times New Roman" panose="02020603050405020304" pitchFamily="18" charset="0"/>
                <a:ea typeface="Calibri" panose="020F0502020204030204" pitchFamily="34" charset="0"/>
                <a:cs typeface="Times New Roman" panose="02020603050405020304" pitchFamily="18" charset="0"/>
              </a:rPr>
              <a:t>ChatGpt</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In response ,</a:t>
            </a:r>
            <a:r>
              <a:rPr lang="en-GB" sz="1800" kern="100" dirty="0" err="1">
                <a:effectLst/>
                <a:latin typeface="Times New Roman" panose="02020603050405020304" pitchFamily="18" charset="0"/>
                <a:ea typeface="Calibri" panose="020F0502020204030204" pitchFamily="34" charset="0"/>
                <a:cs typeface="Times New Roman" panose="02020603050405020304" pitchFamily="18" charset="0"/>
              </a:rPr>
              <a:t>OpenAI</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has stopped people in Italy from accessing its chatbot while it provides responses to the officials, who are investigating further.</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5315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647A11-6A34-F8E3-7228-EEFDAE502E68}"/>
              </a:ext>
            </a:extLst>
          </p:cNvPr>
          <p:cNvSpPr>
            <a:spLocks noGrp="1"/>
          </p:cNvSpPr>
          <p:nvPr>
            <p:ph type="title"/>
          </p:nvPr>
        </p:nvSpPr>
        <p:spPr/>
        <p:txBody>
          <a:bodyPr/>
          <a:lstStyle/>
          <a:p>
            <a:r>
              <a:rPr lang="it-IT" dirty="0"/>
              <a:t>ECAT : </a:t>
            </a:r>
            <a:r>
              <a:rPr lang="it-IT" dirty="0" err="1"/>
              <a:t>European</a:t>
            </a:r>
            <a:r>
              <a:rPr lang="it-IT" dirty="0"/>
              <a:t> Centre </a:t>
            </a:r>
            <a:r>
              <a:rPr lang="it-IT" dirty="0" err="1"/>
              <a:t>Alghoritm</a:t>
            </a:r>
            <a:r>
              <a:rPr lang="it-IT" dirty="0"/>
              <a:t> </a:t>
            </a:r>
            <a:r>
              <a:rPr lang="it-IT" dirty="0" err="1"/>
              <a:t>Transparency</a:t>
            </a:r>
            <a:endParaRPr lang="it-IT" dirty="0"/>
          </a:p>
        </p:txBody>
      </p:sp>
      <p:sp>
        <p:nvSpPr>
          <p:cNvPr id="3" name="Segnaposto contenuto 2">
            <a:extLst>
              <a:ext uri="{FF2B5EF4-FFF2-40B4-BE49-F238E27FC236}">
                <a16:creationId xmlns:a16="http://schemas.microsoft.com/office/drawing/2014/main" id="{9CE99577-AA90-8CAE-8887-3F6797C60659}"/>
              </a:ext>
            </a:extLst>
          </p:cNvPr>
          <p:cNvSpPr>
            <a:spLocks noGrp="1"/>
          </p:cNvSpPr>
          <p:nvPr>
            <p:ph idx="1"/>
          </p:nvPr>
        </p:nvSpPr>
        <p:spPr/>
        <p:txBody>
          <a:bodyPr>
            <a:normAutofit fontScale="77500" lnSpcReduction="20000"/>
          </a:bodyPr>
          <a:lstStyle/>
          <a:p>
            <a:pPr marL="228600" algn="just">
              <a:lnSpc>
                <a:spcPct val="107000"/>
              </a:lnSpc>
              <a:spcAft>
                <a:spcPts val="800"/>
              </a:spcAft>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On 18</a:t>
            </a:r>
            <a:r>
              <a:rPr lang="en-GB" sz="1800" kern="1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April in Spain it is created ECAT European Centre </a:t>
            </a:r>
            <a:r>
              <a:rPr lang="en-GB" sz="1800" kern="100" dirty="0" err="1">
                <a:effectLst/>
                <a:latin typeface="Times New Roman" panose="02020603050405020304" pitchFamily="18" charset="0"/>
                <a:ea typeface="Calibri" panose="020F0502020204030204" pitchFamily="34" charset="0"/>
                <a:cs typeface="Times New Roman" panose="02020603050405020304" pitchFamily="18" charset="0"/>
              </a:rPr>
              <a:t>Alghoritm</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Transparency to control enforcement of rules Digital Services Act. But there are others important problems that needs a solution:</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1)The problem of relation between Europe and USA : </a:t>
            </a:r>
            <a:r>
              <a:rPr lang="en-GB" sz="1800" i="1" kern="100" dirty="0" err="1">
                <a:effectLst/>
                <a:latin typeface="Times New Roman" panose="02020603050405020304" pitchFamily="18" charset="0"/>
                <a:ea typeface="Calibri" panose="020F0502020204030204" pitchFamily="34" charset="0"/>
                <a:cs typeface="Times New Roman" panose="02020603050405020304" pitchFamily="18" charset="0"/>
              </a:rPr>
              <a:t>Shrems</a:t>
            </a:r>
            <a:r>
              <a:rPr lang="en-GB" sz="1800" i="1" kern="100" dirty="0">
                <a:effectLst/>
                <a:latin typeface="Times New Roman" panose="02020603050405020304" pitchFamily="18" charset="0"/>
                <a:ea typeface="Calibri" panose="020F0502020204030204" pitchFamily="34" charset="0"/>
                <a:cs typeface="Times New Roman" panose="02020603050405020304" pitchFamily="18" charset="0"/>
              </a:rPr>
              <a:t> Case</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2)The problem of governance ,  compliance, execution, inspection and public -private enforcement..</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3)The problem of One Stop Shop and consistency cooperation and amicable settlement.</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4) the problems of liability of gatekeepers and “notice and take down” in three different activities: mere conduit, caching, hosting.</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59 the problem of  validation and certification of AI devices.</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The Proposal for a Directive of the European Parliament and of Council an adapting non -contractual civil liability rules to artificial intelligence (</a:t>
            </a:r>
            <a:r>
              <a:rPr lang="en-GB" sz="1800" b="1" kern="100" dirty="0">
                <a:effectLst/>
                <a:latin typeface="Times New Roman" panose="02020603050405020304" pitchFamily="18" charset="0"/>
                <a:ea typeface="Calibri" panose="020F0502020204030204" pitchFamily="34" charset="0"/>
                <a:cs typeface="Times New Roman" panose="02020603050405020304" pitchFamily="18" charset="0"/>
              </a:rPr>
              <a:t>AI Liability Directive) Brussels, 28.9.2022</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is important to consider the impact assessment on the initiative on civil liability for damages caused by AI. </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0298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CD9E2D-D7C9-6429-8085-3881D3ACBE47}"/>
              </a:ext>
            </a:extLst>
          </p:cNvPr>
          <p:cNvSpPr>
            <a:spLocks noGrp="1"/>
          </p:cNvSpPr>
          <p:nvPr>
            <p:ph type="title"/>
          </p:nvPr>
        </p:nvSpPr>
        <p:spPr/>
        <p:txBody>
          <a:bodyPr>
            <a:normAutofit fontScale="90000"/>
          </a:bodyPr>
          <a:lstStyle/>
          <a:p>
            <a:r>
              <a:rPr lang="it-IT" dirty="0" err="1"/>
              <a:t>Proposal</a:t>
            </a:r>
            <a:r>
              <a:rPr lang="it-IT" dirty="0"/>
              <a:t> for a </a:t>
            </a:r>
            <a:r>
              <a:rPr lang="it-IT" dirty="0" err="1"/>
              <a:t>directive</a:t>
            </a:r>
            <a:r>
              <a:rPr lang="it-IT" dirty="0"/>
              <a:t> of the </a:t>
            </a:r>
            <a:r>
              <a:rPr lang="it-IT" dirty="0" err="1"/>
              <a:t>european</a:t>
            </a:r>
            <a:r>
              <a:rPr lang="it-IT" dirty="0"/>
              <a:t> </a:t>
            </a:r>
            <a:r>
              <a:rPr lang="it-IT" dirty="0" err="1"/>
              <a:t>parliament</a:t>
            </a:r>
            <a:r>
              <a:rPr lang="it-IT" dirty="0"/>
              <a:t> and of the </a:t>
            </a:r>
            <a:r>
              <a:rPr lang="it-IT" dirty="0" err="1"/>
              <a:t>council</a:t>
            </a:r>
            <a:r>
              <a:rPr lang="it-IT" dirty="0"/>
              <a:t> on </a:t>
            </a:r>
            <a:r>
              <a:rPr lang="it-IT" dirty="0" err="1"/>
              <a:t>adapting</a:t>
            </a:r>
            <a:r>
              <a:rPr lang="it-IT" dirty="0"/>
              <a:t> non –</a:t>
            </a:r>
            <a:r>
              <a:rPr lang="it-IT" dirty="0" err="1"/>
              <a:t>contractual</a:t>
            </a:r>
            <a:r>
              <a:rPr lang="it-IT" dirty="0"/>
              <a:t> </a:t>
            </a:r>
            <a:r>
              <a:rPr lang="it-IT" dirty="0" err="1"/>
              <a:t>civil</a:t>
            </a:r>
            <a:r>
              <a:rPr lang="it-IT" dirty="0"/>
              <a:t> liability rules to </a:t>
            </a:r>
            <a:r>
              <a:rPr lang="it-IT" dirty="0" err="1"/>
              <a:t>artificial</a:t>
            </a:r>
            <a:r>
              <a:rPr lang="it-IT"/>
              <a:t> intelligence 28.9.2022 </a:t>
            </a:r>
            <a:endParaRPr lang="it-IT" dirty="0"/>
          </a:p>
        </p:txBody>
      </p:sp>
      <p:sp>
        <p:nvSpPr>
          <p:cNvPr id="3" name="Segnaposto contenuto 2">
            <a:extLst>
              <a:ext uri="{FF2B5EF4-FFF2-40B4-BE49-F238E27FC236}">
                <a16:creationId xmlns:a16="http://schemas.microsoft.com/office/drawing/2014/main" id="{E4FA8A9B-99EF-A641-564E-950CB2D6BB61}"/>
              </a:ext>
            </a:extLst>
          </p:cNvPr>
          <p:cNvSpPr>
            <a:spLocks noGrp="1"/>
          </p:cNvSpPr>
          <p:nvPr>
            <p:ph idx="1"/>
          </p:nvPr>
        </p:nvSpPr>
        <p:spPr/>
        <p:txBody>
          <a:bodyPr>
            <a:normAutofit fontScale="85000" lnSpcReduction="20000"/>
          </a:bodyPr>
          <a:lstStyle/>
          <a:p>
            <a:pPr marL="228600" algn="just">
              <a:lnSpc>
                <a:spcPct val="107000"/>
              </a:lnSpc>
              <a:spcAft>
                <a:spcPts val="800"/>
              </a:spcAft>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The liability initiative is the necessary corollary of safety rules  adapted to AI and complements thus the AI Act.</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The AI initiative will:</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Times New Roman" panose="02020603050405020304" pitchFamily="18" charset="0"/>
              <a:buChar char="-"/>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Ensure that victims of AI -enabled product/services are equally protected as victims of traditional technologies.</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Times New Roman" panose="02020603050405020304" pitchFamily="18" charset="0"/>
              <a:buChar char="-"/>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Reduce legal uncertainty regarding the liability exposure of business developing or using AI.</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Times New Roman" panose="02020603050405020304" pitchFamily="18" charset="0"/>
              <a:buChar char="-"/>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Prevent the emergence of fragmented AI-specific adaptations of national civil liability-rules.</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The proposal has three important items:</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arenR"/>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To alleviate the burden of proof;</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arenR"/>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Minimum harmonisation of strict liability</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arenR"/>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Mandatory insurance is needed as well.</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Tree>
    <p:extLst>
      <p:ext uri="{BB962C8B-B14F-4D97-AF65-F5344CB8AC3E}">
        <p14:creationId xmlns:p14="http://schemas.microsoft.com/office/powerpoint/2010/main" val="2241930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99DD82-ABE3-76CD-F69A-7DB3688FF6FF}"/>
              </a:ext>
            </a:extLst>
          </p:cNvPr>
          <p:cNvSpPr>
            <a:spLocks noGrp="1"/>
          </p:cNvSpPr>
          <p:nvPr>
            <p:ph type="title"/>
          </p:nvPr>
        </p:nvSpPr>
        <p:spPr/>
        <p:txBody>
          <a:bodyPr>
            <a:normAutofit fontScale="90000"/>
          </a:bodyPr>
          <a:lstStyle/>
          <a:p>
            <a:r>
              <a:rPr lang="it-IT" dirty="0" err="1"/>
              <a:t>Is</a:t>
            </a:r>
            <a:r>
              <a:rPr lang="it-IT" dirty="0"/>
              <a:t> </a:t>
            </a:r>
            <a:r>
              <a:rPr lang="it-IT" dirty="0" err="1"/>
              <a:t>it</a:t>
            </a:r>
            <a:r>
              <a:rPr lang="it-IT" dirty="0"/>
              <a:t> </a:t>
            </a:r>
            <a:r>
              <a:rPr lang="it-IT" dirty="0" err="1"/>
              <a:t>possible</a:t>
            </a:r>
            <a:r>
              <a:rPr lang="it-IT" dirty="0"/>
              <a:t> to compromise rule of </a:t>
            </a:r>
            <a:r>
              <a:rPr lang="it-IT" dirty="0" err="1"/>
              <a:t>technology</a:t>
            </a:r>
            <a:r>
              <a:rPr lang="it-IT" dirty="0"/>
              <a:t> with the rule of </a:t>
            </a:r>
            <a:r>
              <a:rPr lang="it-IT" dirty="0" err="1"/>
              <a:t>law</a:t>
            </a:r>
            <a:r>
              <a:rPr lang="it-IT" dirty="0"/>
              <a:t> to </a:t>
            </a:r>
            <a:r>
              <a:rPr lang="it-IT" dirty="0" err="1"/>
              <a:t>protect</a:t>
            </a:r>
            <a:r>
              <a:rPr lang="it-IT" dirty="0"/>
              <a:t> human </a:t>
            </a:r>
            <a:r>
              <a:rPr lang="it-IT" dirty="0" err="1"/>
              <a:t>rights</a:t>
            </a:r>
            <a:r>
              <a:rPr lang="it-IT" dirty="0"/>
              <a:t>?</a:t>
            </a:r>
            <a:br>
              <a:rPr lang="it-IT" dirty="0"/>
            </a:br>
            <a:endParaRPr lang="it-IT" dirty="0"/>
          </a:p>
        </p:txBody>
      </p:sp>
      <p:sp>
        <p:nvSpPr>
          <p:cNvPr id="3" name="Segnaposto contenuto 2">
            <a:extLst>
              <a:ext uri="{FF2B5EF4-FFF2-40B4-BE49-F238E27FC236}">
                <a16:creationId xmlns:a16="http://schemas.microsoft.com/office/drawing/2014/main" id="{4E33BD65-8CCE-C926-C14A-E5553B7299D8}"/>
              </a:ext>
            </a:extLst>
          </p:cNvPr>
          <p:cNvSpPr>
            <a:spLocks noGrp="1"/>
          </p:cNvSpPr>
          <p:nvPr>
            <p:ph idx="1"/>
          </p:nvPr>
        </p:nvSpPr>
        <p:spPr/>
        <p:txBody>
          <a:bodyPr>
            <a:normAutofit fontScale="85000" lnSpcReduction="20000"/>
          </a:bodyPr>
          <a:lstStyle/>
          <a:p>
            <a:r>
              <a:rPr lang="it-IT" dirty="0"/>
              <a:t> </a:t>
            </a:r>
            <a:r>
              <a:rPr lang="it-IT" dirty="0" err="1"/>
              <a:t>Proposal</a:t>
            </a:r>
            <a:r>
              <a:rPr lang="it-IT" dirty="0"/>
              <a:t> for a </a:t>
            </a:r>
            <a:r>
              <a:rPr lang="it-IT" dirty="0" err="1"/>
              <a:t>Regulation</a:t>
            </a:r>
            <a:r>
              <a:rPr lang="it-IT" dirty="0"/>
              <a:t> of the </a:t>
            </a:r>
            <a:r>
              <a:rPr lang="it-IT" dirty="0" err="1"/>
              <a:t>European</a:t>
            </a:r>
            <a:r>
              <a:rPr lang="it-IT" dirty="0"/>
              <a:t> </a:t>
            </a:r>
            <a:r>
              <a:rPr lang="it-IT" dirty="0" err="1"/>
              <a:t>Parliament</a:t>
            </a:r>
            <a:r>
              <a:rPr lang="it-IT" dirty="0"/>
              <a:t> and the </a:t>
            </a:r>
            <a:r>
              <a:rPr lang="it-IT" dirty="0" err="1"/>
              <a:t>Council</a:t>
            </a:r>
            <a:r>
              <a:rPr lang="it-IT" dirty="0"/>
              <a:t> </a:t>
            </a:r>
            <a:r>
              <a:rPr lang="it-IT" dirty="0" err="1"/>
              <a:t>laying</a:t>
            </a:r>
            <a:r>
              <a:rPr lang="it-IT" dirty="0"/>
              <a:t> down </a:t>
            </a:r>
            <a:r>
              <a:rPr lang="it-IT" dirty="0" err="1"/>
              <a:t>harmonised</a:t>
            </a:r>
            <a:r>
              <a:rPr lang="it-IT" dirty="0"/>
              <a:t> rules on </a:t>
            </a:r>
            <a:r>
              <a:rPr lang="it-IT" dirty="0" err="1"/>
              <a:t>artificial</a:t>
            </a:r>
            <a:r>
              <a:rPr lang="it-IT" dirty="0"/>
              <a:t> intelligence ( </a:t>
            </a:r>
            <a:r>
              <a:rPr lang="it-IT" dirty="0" err="1"/>
              <a:t>artificial</a:t>
            </a:r>
            <a:r>
              <a:rPr lang="it-IT" dirty="0"/>
              <a:t> intelligence act) and </a:t>
            </a:r>
            <a:r>
              <a:rPr lang="it-IT" dirty="0" err="1"/>
              <a:t>amending</a:t>
            </a:r>
            <a:r>
              <a:rPr lang="it-IT" dirty="0"/>
              <a:t> </a:t>
            </a:r>
            <a:r>
              <a:rPr lang="it-IT" dirty="0" err="1"/>
              <a:t>certain</a:t>
            </a:r>
            <a:r>
              <a:rPr lang="it-IT" dirty="0"/>
              <a:t> union legislative acts </a:t>
            </a:r>
            <a:r>
              <a:rPr lang="it-IT" dirty="0" err="1"/>
              <a:t>Brussels</a:t>
            </a:r>
            <a:r>
              <a:rPr lang="it-IT" dirty="0"/>
              <a:t>, 21.4.2021</a:t>
            </a:r>
          </a:p>
          <a:p>
            <a:r>
              <a:rPr lang="it-IT" dirty="0"/>
              <a:t>Digital Service Act</a:t>
            </a:r>
          </a:p>
          <a:p>
            <a:r>
              <a:rPr lang="it-IT" dirty="0"/>
              <a:t>Digital Market Act</a:t>
            </a:r>
          </a:p>
          <a:p>
            <a:r>
              <a:rPr lang="it-IT" dirty="0"/>
              <a:t>Digital </a:t>
            </a:r>
            <a:r>
              <a:rPr lang="it-IT" dirty="0" err="1"/>
              <a:t>Governace</a:t>
            </a:r>
            <a:r>
              <a:rPr lang="it-IT" dirty="0"/>
              <a:t> Act</a:t>
            </a:r>
          </a:p>
          <a:p>
            <a:r>
              <a:rPr lang="it-IT" dirty="0"/>
              <a:t>Data Act</a:t>
            </a:r>
          </a:p>
          <a:p>
            <a:r>
              <a:rPr lang="it-IT" dirty="0" err="1"/>
              <a:t>Proposal</a:t>
            </a:r>
            <a:r>
              <a:rPr lang="it-IT" dirty="0"/>
              <a:t> for a Directive of the </a:t>
            </a:r>
            <a:r>
              <a:rPr lang="it-IT" dirty="0" err="1"/>
              <a:t>European</a:t>
            </a:r>
            <a:r>
              <a:rPr lang="it-IT" dirty="0"/>
              <a:t> </a:t>
            </a:r>
            <a:r>
              <a:rPr lang="it-IT" dirty="0" err="1"/>
              <a:t>Parliament</a:t>
            </a:r>
            <a:r>
              <a:rPr lang="it-IT" dirty="0"/>
              <a:t> and of the </a:t>
            </a:r>
            <a:r>
              <a:rPr lang="it-IT" dirty="0" err="1"/>
              <a:t>Council</a:t>
            </a:r>
            <a:r>
              <a:rPr lang="it-IT" dirty="0"/>
              <a:t> on </a:t>
            </a:r>
            <a:r>
              <a:rPr lang="it-IT" dirty="0" err="1"/>
              <a:t>adapting</a:t>
            </a:r>
            <a:r>
              <a:rPr lang="it-IT" dirty="0"/>
              <a:t> non-</a:t>
            </a:r>
            <a:r>
              <a:rPr lang="it-IT" dirty="0" err="1"/>
              <a:t>contractual</a:t>
            </a:r>
            <a:r>
              <a:rPr lang="it-IT" dirty="0"/>
              <a:t> </a:t>
            </a:r>
            <a:r>
              <a:rPr lang="it-IT" dirty="0" err="1"/>
              <a:t>civil</a:t>
            </a:r>
            <a:r>
              <a:rPr lang="it-IT" dirty="0"/>
              <a:t> liability rules to </a:t>
            </a:r>
            <a:r>
              <a:rPr lang="it-IT" dirty="0" err="1"/>
              <a:t>artificial</a:t>
            </a:r>
            <a:r>
              <a:rPr lang="it-IT" dirty="0"/>
              <a:t> intelligence </a:t>
            </a:r>
            <a:r>
              <a:rPr lang="it-IT" dirty="0" err="1"/>
              <a:t>Brussels</a:t>
            </a:r>
            <a:r>
              <a:rPr lang="it-IT" dirty="0"/>
              <a:t>, 28.9.2022</a:t>
            </a:r>
          </a:p>
          <a:p>
            <a:endParaRPr lang="it-IT" dirty="0"/>
          </a:p>
        </p:txBody>
      </p:sp>
    </p:spTree>
    <p:extLst>
      <p:ext uri="{BB962C8B-B14F-4D97-AF65-F5344CB8AC3E}">
        <p14:creationId xmlns:p14="http://schemas.microsoft.com/office/powerpoint/2010/main" val="122630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FBB62E-186F-8487-39B3-A3450C105504}"/>
              </a:ext>
            </a:extLst>
          </p:cNvPr>
          <p:cNvSpPr>
            <a:spLocks noGrp="1"/>
          </p:cNvSpPr>
          <p:nvPr>
            <p:ph type="title"/>
          </p:nvPr>
        </p:nvSpPr>
        <p:spPr/>
        <p:txBody>
          <a:bodyPr/>
          <a:lstStyle/>
          <a:p>
            <a:r>
              <a:rPr lang="it-IT" dirty="0"/>
              <a:t>Accountability, </a:t>
            </a:r>
            <a:r>
              <a:rPr lang="it-IT" dirty="0" err="1"/>
              <a:t>transparency</a:t>
            </a:r>
            <a:r>
              <a:rPr lang="it-IT" dirty="0"/>
              <a:t>, no </a:t>
            </a:r>
            <a:r>
              <a:rPr lang="it-IT" dirty="0" err="1"/>
              <a:t>bias</a:t>
            </a:r>
            <a:r>
              <a:rPr lang="it-IT" dirty="0"/>
              <a:t>, no </a:t>
            </a:r>
            <a:r>
              <a:rPr lang="it-IT" dirty="0" err="1"/>
              <a:t>discrimination</a:t>
            </a:r>
            <a:r>
              <a:rPr lang="it-IT" dirty="0"/>
              <a:t> , AI </a:t>
            </a:r>
            <a:r>
              <a:rPr lang="it-IT" dirty="0" err="1"/>
              <a:t>trustworthy</a:t>
            </a:r>
            <a:r>
              <a:rPr lang="it-IT" dirty="0"/>
              <a:t>.</a:t>
            </a:r>
          </a:p>
        </p:txBody>
      </p:sp>
      <p:sp>
        <p:nvSpPr>
          <p:cNvPr id="10" name="Segnaposto contenuto 9">
            <a:extLst>
              <a:ext uri="{FF2B5EF4-FFF2-40B4-BE49-F238E27FC236}">
                <a16:creationId xmlns:a16="http://schemas.microsoft.com/office/drawing/2014/main" id="{6E0AFD87-2D60-7BFD-B414-72C0FCE8E66C}"/>
              </a:ext>
            </a:extLst>
          </p:cNvPr>
          <p:cNvSpPr>
            <a:spLocks noGrp="1"/>
          </p:cNvSpPr>
          <p:nvPr>
            <p:ph idx="1"/>
          </p:nvPr>
        </p:nvSpPr>
        <p:spPr/>
        <p:txBody>
          <a:bodyPr>
            <a:normAutofit fontScale="85000" lnSpcReduction="10000"/>
          </a:bodyPr>
          <a:lstStyle/>
          <a:p>
            <a:r>
              <a:rPr lang="en-US" dirty="0"/>
              <a:t>Can we compromise this mathematical concept, trade off the rule of technology with the rule of law to protect human rights? </a:t>
            </a:r>
          </a:p>
          <a:p>
            <a:r>
              <a:rPr lang="en-US" dirty="0"/>
              <a:t>Yes. It is possible if the algorithm are created without bias and discrimination ( Loomis case, Compass case, Cambridge Analytica , Conseil of State 25 </a:t>
            </a:r>
            <a:r>
              <a:rPr lang="en-US" dirty="0" err="1"/>
              <a:t>november</a:t>
            </a:r>
            <a:r>
              <a:rPr lang="en-US" dirty="0"/>
              <a:t> 2021 n.7891 ) according to some important principles or model rule, general clauses as accountability and  privacy by design and  default art..25GDPR to avoid black box (  </a:t>
            </a:r>
            <a:r>
              <a:rPr lang="en-US" dirty="0" err="1"/>
              <a:t>Zuboff</a:t>
            </a:r>
            <a:r>
              <a:rPr lang="en-US" dirty="0"/>
              <a:t> surveillance capitalism, micro-targeting, social scoring) and to create AI trustworthy based on transparency, no discrimination, right to explanation pursuant to 22 GDPR, or </a:t>
            </a:r>
            <a:r>
              <a:rPr lang="en-US" dirty="0" err="1"/>
              <a:t>explainibility</a:t>
            </a:r>
            <a:r>
              <a:rPr lang="en-US" dirty="0"/>
              <a:t> of </a:t>
            </a:r>
            <a:r>
              <a:rPr lang="en-US" dirty="0" err="1"/>
              <a:t>algoritms</a:t>
            </a:r>
            <a:r>
              <a:rPr lang="en-US" dirty="0"/>
              <a:t> logic, human in the loop, human in command, control in rolling review.</a:t>
            </a:r>
          </a:p>
          <a:p>
            <a:endParaRPr lang="it-IT" dirty="0"/>
          </a:p>
        </p:txBody>
      </p:sp>
    </p:spTree>
    <p:extLst>
      <p:ext uri="{BB962C8B-B14F-4D97-AF65-F5344CB8AC3E}">
        <p14:creationId xmlns:p14="http://schemas.microsoft.com/office/powerpoint/2010/main" val="490302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D932A9-4A29-7427-4FCE-5B8D264BF6E1}"/>
              </a:ext>
            </a:extLst>
          </p:cNvPr>
          <p:cNvSpPr>
            <a:spLocks noGrp="1"/>
          </p:cNvSpPr>
          <p:nvPr>
            <p:ph type="title"/>
          </p:nvPr>
        </p:nvSpPr>
        <p:spPr/>
        <p:txBody>
          <a:bodyPr/>
          <a:lstStyle/>
          <a:p>
            <a:r>
              <a:rPr lang="it-IT" dirty="0" err="1"/>
              <a:t>Right</a:t>
            </a:r>
            <a:r>
              <a:rPr lang="it-IT" dirty="0"/>
              <a:t> to </a:t>
            </a:r>
            <a:r>
              <a:rPr lang="it-IT" dirty="0" err="1"/>
              <a:t>explanation</a:t>
            </a:r>
            <a:r>
              <a:rPr lang="it-IT" dirty="0"/>
              <a:t> art.22 GDPR</a:t>
            </a:r>
          </a:p>
        </p:txBody>
      </p:sp>
      <p:sp>
        <p:nvSpPr>
          <p:cNvPr id="3" name="Segnaposto contenuto 2">
            <a:extLst>
              <a:ext uri="{FF2B5EF4-FFF2-40B4-BE49-F238E27FC236}">
                <a16:creationId xmlns:a16="http://schemas.microsoft.com/office/drawing/2014/main" id="{B1600A61-D3BB-6E07-0337-3CC022351F98}"/>
              </a:ext>
            </a:extLst>
          </p:cNvPr>
          <p:cNvSpPr>
            <a:spLocks noGrp="1"/>
          </p:cNvSpPr>
          <p:nvPr>
            <p:ph idx="1"/>
          </p:nvPr>
        </p:nvSpPr>
        <p:spPr/>
        <p:txBody>
          <a:bodyPr>
            <a:normAutofit fontScale="85000" lnSpcReduction="10000"/>
          </a:bodyPr>
          <a:lstStyle/>
          <a:p>
            <a:pPr algn="just">
              <a:lnSpc>
                <a:spcPct val="107000"/>
              </a:lnSpc>
              <a:spcAft>
                <a:spcPts val="800"/>
              </a:spcAft>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Article 22 GDPR:” </a:t>
            </a:r>
            <a:r>
              <a:rPr lang="en-GB" sz="1800" b="1" kern="100" dirty="0">
                <a:effectLst/>
                <a:latin typeface="Times New Roman" panose="02020603050405020304" pitchFamily="18" charset="0"/>
                <a:ea typeface="Calibri" panose="020F0502020204030204" pitchFamily="34" charset="0"/>
                <a:cs typeface="Times New Roman" panose="02020603050405020304" pitchFamily="18" charset="0"/>
              </a:rPr>
              <a:t>Automated individual decision-making, including profiling”</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GB" sz="1800" i="1" kern="100" dirty="0">
                <a:effectLst/>
                <a:latin typeface="Times New Roman" panose="02020603050405020304" pitchFamily="18" charset="0"/>
                <a:ea typeface="Calibri" panose="020F0502020204030204" pitchFamily="34" charset="0"/>
                <a:cs typeface="Times New Roman" panose="02020603050405020304" pitchFamily="18" charset="0"/>
              </a:rPr>
              <a:t>The data subject shall have the right not to be subject to a decision based solely on automated processing, including profiling, which produces legal effects concerning him or her or similarly affects him or her.</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2. “</a:t>
            </a:r>
            <a:r>
              <a:rPr lang="en-GB" sz="1800" i="1" kern="100" dirty="0">
                <a:effectLst/>
                <a:latin typeface="Times New Roman" panose="02020603050405020304" pitchFamily="18" charset="0"/>
                <a:ea typeface="Calibri" panose="020F0502020204030204" pitchFamily="34" charset="0"/>
                <a:cs typeface="Times New Roman" panose="02020603050405020304" pitchFamily="18" charset="0"/>
              </a:rPr>
              <a:t>Paragraph 1 shall not apply if the decision:</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i="1" kern="100" dirty="0">
                <a:effectLst/>
                <a:latin typeface="Times New Roman" panose="02020603050405020304" pitchFamily="18" charset="0"/>
                <a:ea typeface="Calibri" panose="020F0502020204030204" pitchFamily="34" charset="0"/>
                <a:cs typeface="Times New Roman" panose="02020603050405020304" pitchFamily="18" charset="0"/>
              </a:rPr>
              <a:t>a) is necessary for entering into, or performance of, a contract between the data subject and a data controller;</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i="1" kern="100" dirty="0">
                <a:effectLst/>
                <a:latin typeface="Times New Roman" panose="02020603050405020304" pitchFamily="18" charset="0"/>
                <a:ea typeface="Calibri" panose="020F0502020204030204" pitchFamily="34" charset="0"/>
                <a:cs typeface="Times New Roman" panose="02020603050405020304" pitchFamily="18" charset="0"/>
              </a:rPr>
              <a:t>b) is authorised by Union or Member State law to which the controller is subject and which also lays down suitable measures to safeguard the data subject’s rights and freedom and legitimate </a:t>
            </a:r>
            <a:r>
              <a:rPr lang="en-GB" sz="1800" i="1" kern="100" dirty="0" err="1">
                <a:effectLst/>
                <a:latin typeface="Times New Roman" panose="02020603050405020304" pitchFamily="18" charset="0"/>
                <a:ea typeface="Calibri" panose="020F0502020204030204" pitchFamily="34" charset="0"/>
                <a:cs typeface="Times New Roman" panose="02020603050405020304" pitchFamily="18" charset="0"/>
              </a:rPr>
              <a:t>interests;or</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i="1" kern="100" dirty="0">
                <a:effectLst/>
                <a:latin typeface="Times New Roman" panose="02020603050405020304" pitchFamily="18" charset="0"/>
                <a:ea typeface="Calibri" panose="020F0502020204030204" pitchFamily="34" charset="0"/>
                <a:cs typeface="Times New Roman" panose="02020603050405020304" pitchFamily="18" charset="0"/>
              </a:rPr>
              <a:t>c) is based on the data </a:t>
            </a:r>
            <a:r>
              <a:rPr lang="en-GB" sz="1800" i="1" kern="100" dirty="0" err="1">
                <a:effectLst/>
                <a:latin typeface="Times New Roman" panose="02020603050405020304" pitchFamily="18" charset="0"/>
                <a:ea typeface="Calibri" panose="020F0502020204030204" pitchFamily="34" charset="0"/>
                <a:cs typeface="Times New Roman" panose="02020603050405020304" pitchFamily="18" charset="0"/>
              </a:rPr>
              <a:t>subjec’s</a:t>
            </a:r>
            <a:r>
              <a:rPr lang="en-GB" sz="1800" i="1" kern="100" dirty="0">
                <a:effectLst/>
                <a:latin typeface="Times New Roman" panose="02020603050405020304" pitchFamily="18" charset="0"/>
                <a:ea typeface="Calibri" panose="020F0502020204030204" pitchFamily="34" charset="0"/>
                <a:cs typeface="Times New Roman" panose="02020603050405020304" pitchFamily="18" charset="0"/>
              </a:rPr>
              <a:t> explicit consent.”</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b="1" kern="100" dirty="0">
                <a:effectLst/>
                <a:latin typeface="Times New Roman" panose="02020603050405020304" pitchFamily="18" charset="0"/>
                <a:ea typeface="Calibri" panose="020F0502020204030204" pitchFamily="34" charset="0"/>
                <a:cs typeface="Times New Roman" panose="02020603050405020304" pitchFamily="18" charset="0"/>
              </a:rPr>
              <a:t>Mumford</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i="1" kern="100" dirty="0">
                <a:effectLst/>
                <a:latin typeface="Times New Roman" panose="02020603050405020304" pitchFamily="18" charset="0"/>
                <a:ea typeface="Calibri" panose="020F0502020204030204" pitchFamily="34" charset="0"/>
                <a:cs typeface="Times New Roman" panose="02020603050405020304" pitchFamily="18" charset="0"/>
              </a:rPr>
              <a:t>The technology is a form of order</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5329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E060B8-7F64-DDE8-05FC-885822A1501E}"/>
              </a:ext>
            </a:extLst>
          </p:cNvPr>
          <p:cNvSpPr>
            <a:spLocks noGrp="1"/>
          </p:cNvSpPr>
          <p:nvPr>
            <p:ph type="title"/>
          </p:nvPr>
        </p:nvSpPr>
        <p:spPr/>
        <p:txBody>
          <a:bodyPr>
            <a:normAutofit fontScale="90000"/>
          </a:bodyPr>
          <a:lstStyle/>
          <a:p>
            <a:r>
              <a:rPr lang="it-IT" dirty="0" err="1"/>
              <a:t>Which</a:t>
            </a:r>
            <a:r>
              <a:rPr lang="it-IT" dirty="0"/>
              <a:t> </a:t>
            </a:r>
            <a:r>
              <a:rPr lang="it-IT" dirty="0" err="1"/>
              <a:t>type</a:t>
            </a:r>
            <a:r>
              <a:rPr lang="it-IT" dirty="0"/>
              <a:t> of </a:t>
            </a:r>
            <a:r>
              <a:rPr lang="it-IT" dirty="0" err="1"/>
              <a:t>regulation</a:t>
            </a:r>
            <a:r>
              <a:rPr lang="it-IT" dirty="0"/>
              <a:t> Future </a:t>
            </a:r>
            <a:r>
              <a:rPr lang="it-IT" dirty="0" err="1"/>
              <a:t>proof</a:t>
            </a:r>
            <a:r>
              <a:rPr lang="it-IT" dirty="0"/>
              <a:t>?</a:t>
            </a:r>
            <a:br>
              <a:rPr lang="it-IT" dirty="0"/>
            </a:br>
            <a:r>
              <a:rPr lang="it-IT" dirty="0"/>
              <a:t>Self </a:t>
            </a:r>
            <a:r>
              <a:rPr lang="it-IT" dirty="0" err="1"/>
              <a:t>regulation</a:t>
            </a:r>
            <a:r>
              <a:rPr lang="it-IT" dirty="0"/>
              <a:t>, co-</a:t>
            </a:r>
            <a:r>
              <a:rPr lang="it-IT" dirty="0" err="1"/>
              <a:t>regulation</a:t>
            </a:r>
            <a:r>
              <a:rPr lang="it-IT" dirty="0"/>
              <a:t> o Etero-</a:t>
            </a:r>
            <a:r>
              <a:rPr lang="it-IT" dirty="0" err="1"/>
              <a:t>regulation</a:t>
            </a:r>
            <a:r>
              <a:rPr lang="it-IT" dirty="0"/>
              <a:t> with a strong public control?</a:t>
            </a:r>
          </a:p>
        </p:txBody>
      </p:sp>
      <p:sp>
        <p:nvSpPr>
          <p:cNvPr id="3" name="Segnaposto contenuto 2">
            <a:extLst>
              <a:ext uri="{FF2B5EF4-FFF2-40B4-BE49-F238E27FC236}">
                <a16:creationId xmlns:a16="http://schemas.microsoft.com/office/drawing/2014/main" id="{B8FD86C0-21CF-8958-B227-956A04BA5AED}"/>
              </a:ext>
            </a:extLst>
          </p:cNvPr>
          <p:cNvSpPr>
            <a:spLocks noGrp="1"/>
          </p:cNvSpPr>
          <p:nvPr>
            <p:ph idx="1"/>
          </p:nvPr>
        </p:nvSpPr>
        <p:spPr/>
        <p:txBody>
          <a:bodyPr>
            <a:normAutofit fontScale="70000" lnSpcReduction="20000"/>
          </a:bodyPr>
          <a:lstStyle/>
          <a:p>
            <a:pPr marL="0" indent="0" algn="just">
              <a:lnSpc>
                <a:spcPct val="107000"/>
              </a:lnSpc>
              <a:spcAft>
                <a:spcPts val="800"/>
              </a:spcAft>
              <a:buNone/>
            </a:pP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Article 25 GDPR “</a:t>
            </a:r>
            <a:r>
              <a:rPr lang="en-GB" sz="1800" b="1" kern="100" dirty="0">
                <a:effectLst/>
                <a:latin typeface="Times New Roman" panose="02020603050405020304" pitchFamily="18" charset="0"/>
                <a:ea typeface="Calibri" panose="020F0502020204030204" pitchFamily="34" charset="0"/>
                <a:cs typeface="Times New Roman" panose="02020603050405020304" pitchFamily="18" charset="0"/>
              </a:rPr>
              <a:t>Data protection by design and by default”</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GB" sz="1800" i="1" kern="100" dirty="0">
                <a:effectLst/>
                <a:latin typeface="Times New Roman" panose="02020603050405020304" pitchFamily="18" charset="0"/>
                <a:ea typeface="Calibri" panose="020F0502020204030204" pitchFamily="34" charset="0"/>
                <a:cs typeface="Times New Roman" panose="02020603050405020304" pitchFamily="18" charset="0"/>
              </a:rPr>
              <a:t>“ Taking into account the state of the art, the cost of implementation and the nature, scope, context and purposes of processing as well as the risks of varying </a:t>
            </a:r>
            <a:r>
              <a:rPr lang="en-GB" sz="1800" i="1" kern="100" dirty="0" err="1">
                <a:effectLst/>
                <a:latin typeface="Times New Roman" panose="02020603050405020304" pitchFamily="18" charset="0"/>
                <a:ea typeface="Calibri" panose="020F0502020204030204" pitchFamily="34" charset="0"/>
                <a:cs typeface="Times New Roman" panose="02020603050405020304" pitchFamily="18" charset="0"/>
              </a:rPr>
              <a:t>likehood</a:t>
            </a:r>
            <a:r>
              <a:rPr lang="en-GB" sz="1800" i="1" kern="100" dirty="0">
                <a:effectLst/>
                <a:latin typeface="Times New Roman" panose="02020603050405020304" pitchFamily="18" charset="0"/>
                <a:ea typeface="Calibri" panose="020F0502020204030204" pitchFamily="34" charset="0"/>
                <a:cs typeface="Times New Roman" panose="02020603050405020304" pitchFamily="18" charset="0"/>
              </a:rPr>
              <a:t>, and severity for rights and freedoms of natural persons by the processing, the controller shall , both at the time of the determination of the means for processing and at the time of the processing itself, implement appropriate technical and organisational measures, such as pseudonymisation, which are designed to implement data-protection principles, such as data minimisation, in an effective manner and to integrate the necessary safeguards into the processing in order to meet the requirements of this Regulation and protect the rights of data subjects.</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GB" sz="1800" i="1" kern="100" dirty="0">
                <a:effectLst/>
                <a:latin typeface="Times New Roman" panose="02020603050405020304" pitchFamily="18" charset="0"/>
                <a:ea typeface="Calibri" panose="020F0502020204030204" pitchFamily="34" charset="0"/>
                <a:cs typeface="Times New Roman" panose="02020603050405020304" pitchFamily="18" charset="0"/>
              </a:rPr>
              <a:t>The controller shall implement appropriate technical and organisational measures for ensuring that, by default, only personal data which are necessary for each specific purpose of the processing are processed. That obligation applies to the amount of personal data collected, the extent of their processing, the period of their storage and their accessibility. In particular , such measures shall ensure that by default personal data are not made accessible without the individual’s intervention to an indefinite number of natural persons.</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n-GB" sz="1800" i="1" kern="100" dirty="0">
                <a:effectLst/>
                <a:latin typeface="Times New Roman" panose="02020603050405020304" pitchFamily="18" charset="0"/>
                <a:ea typeface="Calibri" panose="020F0502020204030204" pitchFamily="34" charset="0"/>
                <a:cs typeface="Times New Roman" panose="02020603050405020304" pitchFamily="18" charset="0"/>
              </a:rPr>
              <a:t>An approved certification mechanism pursuant to Article 42 may be used as an element to demonstrate compliance with the requirements set out in paragraphs 1 and 2 of this Article”.</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800"/>
              </a:spcAft>
            </a:pPr>
            <a:r>
              <a:rPr lang="en-GB" sz="1800" b="1" kern="100" dirty="0">
                <a:effectLst/>
                <a:latin typeface="Times New Roman" panose="02020603050405020304" pitchFamily="18" charset="0"/>
                <a:ea typeface="Calibri" panose="020F0502020204030204" pitchFamily="34" charset="0"/>
                <a:cs typeface="Times New Roman" panose="02020603050405020304" pitchFamily="18" charset="0"/>
              </a:rPr>
              <a:t>The first problem is : Who must certificate the security of  AI devices? Independent Authority or the same producer?</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9465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0B7C96-65C1-EE69-DD52-EB2849AD1C75}"/>
              </a:ext>
            </a:extLst>
          </p:cNvPr>
          <p:cNvSpPr>
            <a:spLocks noGrp="1"/>
          </p:cNvSpPr>
          <p:nvPr>
            <p:ph type="title"/>
          </p:nvPr>
        </p:nvSpPr>
        <p:spPr/>
        <p:txBody>
          <a:bodyPr/>
          <a:lstStyle/>
          <a:p>
            <a:r>
              <a:rPr lang="it-IT" dirty="0" err="1"/>
              <a:t>Regulation</a:t>
            </a:r>
            <a:r>
              <a:rPr lang="it-IT" dirty="0"/>
              <a:t> </a:t>
            </a:r>
            <a:r>
              <a:rPr lang="it-IT" dirty="0" err="1"/>
              <a:t>based</a:t>
            </a:r>
            <a:r>
              <a:rPr lang="it-IT" dirty="0"/>
              <a:t> on risk </a:t>
            </a:r>
            <a:r>
              <a:rPr lang="it-IT" dirty="0" err="1"/>
              <a:t>assessment</a:t>
            </a:r>
            <a:endParaRPr lang="it-IT" dirty="0"/>
          </a:p>
        </p:txBody>
      </p:sp>
      <p:sp>
        <p:nvSpPr>
          <p:cNvPr id="3" name="Segnaposto contenuto 2">
            <a:extLst>
              <a:ext uri="{FF2B5EF4-FFF2-40B4-BE49-F238E27FC236}">
                <a16:creationId xmlns:a16="http://schemas.microsoft.com/office/drawing/2014/main" id="{0ABBE79B-EE16-899F-5D81-47BBD13D16DA}"/>
              </a:ext>
            </a:extLst>
          </p:cNvPr>
          <p:cNvSpPr>
            <a:spLocks noGrp="1"/>
          </p:cNvSpPr>
          <p:nvPr>
            <p:ph idx="1"/>
          </p:nvPr>
        </p:nvSpPr>
        <p:spPr/>
        <p:txBody>
          <a:bodyPr/>
          <a:lstStyle/>
          <a:p>
            <a:pPr algn="just">
              <a:lnSpc>
                <a:spcPct val="107000"/>
              </a:lnSpc>
              <a:spcAft>
                <a:spcPts val="800"/>
              </a:spcAft>
            </a:pPr>
            <a:r>
              <a:rPr lang="en-GB" sz="1800" b="1" kern="100" dirty="0">
                <a:effectLst/>
                <a:latin typeface="Times New Roman" panose="02020603050405020304" pitchFamily="18" charset="0"/>
                <a:ea typeface="Calibri" panose="020F0502020204030204" pitchFamily="34" charset="0"/>
                <a:cs typeface="Times New Roman" panose="02020603050405020304" pitchFamily="18" charset="0"/>
              </a:rPr>
              <a:t>In Proposal for a Regulation of the European Parliament and of the council laying down harmonised rules on Artificial Intelligence of 21 April 2021, approved the last May 11 ( including AI generative, before not inserted), </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the Commission puts forward the proposed regulatory framework on Artificial Intelligence with the following specific objectives:</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arenR"/>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Ensure that AI systems placed on the Union market and used are safe and respect existing law on fundamental rights and Union values;</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arenR"/>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Enhance governance and effective enforcement of existing law on fundamental rights and safety requirements applicable to AI systems;</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arenR"/>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Facilitate the development of a single market for lawful, safe and trustworthy A I applications and prevent market fragmentation.</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4827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100234-EAC7-5A64-5AE8-8A13565A0EC2}"/>
              </a:ext>
            </a:extLst>
          </p:cNvPr>
          <p:cNvSpPr>
            <a:spLocks noGrp="1"/>
          </p:cNvSpPr>
          <p:nvPr>
            <p:ph type="title"/>
          </p:nvPr>
        </p:nvSpPr>
        <p:spPr/>
        <p:txBody>
          <a:bodyPr/>
          <a:lstStyle/>
          <a:p>
            <a:r>
              <a:rPr lang="it-IT" dirty="0"/>
              <a:t>Accountability </a:t>
            </a:r>
            <a:r>
              <a:rPr lang="it-IT" dirty="0" err="1"/>
              <a:t>as</a:t>
            </a:r>
            <a:r>
              <a:rPr lang="it-IT" dirty="0"/>
              <a:t> a </a:t>
            </a:r>
            <a:r>
              <a:rPr lang="it-IT" dirty="0" err="1"/>
              <a:t>preemptive</a:t>
            </a:r>
            <a:r>
              <a:rPr lang="it-IT" dirty="0"/>
              <a:t> </a:t>
            </a:r>
            <a:r>
              <a:rPr lang="it-IT" dirty="0" err="1"/>
              <a:t>remedy</a:t>
            </a:r>
            <a:endParaRPr lang="it-IT" dirty="0"/>
          </a:p>
        </p:txBody>
      </p:sp>
      <p:sp>
        <p:nvSpPr>
          <p:cNvPr id="3" name="Segnaposto contenuto 2">
            <a:extLst>
              <a:ext uri="{FF2B5EF4-FFF2-40B4-BE49-F238E27FC236}">
                <a16:creationId xmlns:a16="http://schemas.microsoft.com/office/drawing/2014/main" id="{3EFE0AE8-A3C7-EBC1-1CA9-456C0D573CD4}"/>
              </a:ext>
            </a:extLst>
          </p:cNvPr>
          <p:cNvSpPr>
            <a:spLocks noGrp="1"/>
          </p:cNvSpPr>
          <p:nvPr>
            <p:ph idx="1"/>
          </p:nvPr>
        </p:nvSpPr>
        <p:spPr/>
        <p:txBody>
          <a:bodyPr>
            <a:normAutofit fontScale="62500" lnSpcReduction="20000"/>
          </a:bodyPr>
          <a:lstStyle/>
          <a:p>
            <a:pPr algn="just">
              <a:lnSpc>
                <a:spcPct val="107000"/>
              </a:lnSpc>
              <a:spcAft>
                <a:spcPts val="800"/>
              </a:spcAft>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The legal basis for the proposal is in the first place Article 114 of the Treaty on the Functioning of the European Union (TFUE) ,which provides for the adoption of measures to ensure the establishment and functioning of the internal market , </a:t>
            </a:r>
            <a:r>
              <a:rPr lang="en-GB" sz="1800" b="1" kern="100" dirty="0">
                <a:effectLst/>
                <a:latin typeface="Times New Roman" panose="02020603050405020304" pitchFamily="18" charset="0"/>
                <a:ea typeface="Calibri" panose="020F0502020204030204" pitchFamily="34" charset="0"/>
                <a:cs typeface="Times New Roman" panose="02020603050405020304" pitchFamily="18" charset="0"/>
              </a:rPr>
              <a:t>subsidiarity (  for non -exclusive competence) and proportionality.</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b="1" kern="100" dirty="0">
                <a:effectLst/>
                <a:latin typeface="Times New Roman" panose="02020603050405020304" pitchFamily="18" charset="0"/>
                <a:ea typeface="Calibri" panose="020F0502020204030204" pitchFamily="34" charset="0"/>
                <a:cs typeface="Times New Roman" panose="02020603050405020304" pitchFamily="18" charset="0"/>
              </a:rPr>
              <a:t>It is crucial that strict liability became “accountability”, as a </a:t>
            </a:r>
            <a:r>
              <a:rPr lang="en-GB" sz="1800" b="1" kern="100" dirty="0" err="1">
                <a:effectLst/>
                <a:latin typeface="Times New Roman" panose="02020603050405020304" pitchFamily="18" charset="0"/>
                <a:ea typeface="Calibri" panose="020F0502020204030204" pitchFamily="34" charset="0"/>
                <a:cs typeface="Times New Roman" panose="02020603050405020304" pitchFamily="18" charset="0"/>
              </a:rPr>
              <a:t>preemptive</a:t>
            </a:r>
            <a:r>
              <a:rPr lang="en-GB" sz="1800" b="1" kern="100" dirty="0">
                <a:effectLst/>
                <a:latin typeface="Times New Roman" panose="02020603050405020304" pitchFamily="18" charset="0"/>
                <a:ea typeface="Calibri" panose="020F0502020204030204" pitchFamily="34" charset="0"/>
                <a:cs typeface="Times New Roman" panose="02020603050405020304" pitchFamily="18" charset="0"/>
              </a:rPr>
              <a:t> remedy. Not only rules, but “Digital due </a:t>
            </a:r>
            <a:r>
              <a:rPr lang="en-GB" sz="1800" b="1" kern="100" dirty="0" err="1">
                <a:effectLst/>
                <a:latin typeface="Times New Roman" panose="02020603050405020304" pitchFamily="18" charset="0"/>
                <a:ea typeface="Calibri" panose="020F0502020204030204" pitchFamily="34" charset="0"/>
                <a:cs typeface="Times New Roman" panose="02020603050405020304" pitchFamily="18" charset="0"/>
              </a:rPr>
              <a:t>procedure”as</a:t>
            </a:r>
            <a:r>
              <a:rPr lang="en-GB" sz="1800" b="1" kern="100" dirty="0">
                <a:effectLst/>
                <a:latin typeface="Times New Roman" panose="02020603050405020304" pitchFamily="18" charset="0"/>
                <a:ea typeface="Calibri" panose="020F0502020204030204" pitchFamily="34" charset="0"/>
                <a:cs typeface="Times New Roman" panose="02020603050405020304" pitchFamily="18" charset="0"/>
              </a:rPr>
              <a:t> well to avoid data  tracing and data scraping.</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b="1" kern="100" dirty="0">
                <a:effectLst/>
                <a:latin typeface="Times New Roman" panose="02020603050405020304" pitchFamily="18" charset="0"/>
                <a:ea typeface="Calibri" panose="020F0502020204030204" pitchFamily="34" charset="0"/>
                <a:cs typeface="Times New Roman" panose="02020603050405020304" pitchFamily="18" charset="0"/>
              </a:rPr>
              <a:t>It is crucial the time of regulations: the technology is faster than law.</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The regulation follows a risk-base approach differentiating between uses of AI that create ;</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lphaLcParenR"/>
            </a:pPr>
            <a:r>
              <a:rPr lang="en-GB" sz="1800" b="1" kern="100" dirty="0">
                <a:effectLst/>
                <a:latin typeface="Times New Roman" panose="02020603050405020304" pitchFamily="18" charset="0"/>
                <a:ea typeface="Calibri" panose="020F0502020204030204" pitchFamily="34" charset="0"/>
                <a:cs typeface="Times New Roman" panose="02020603050405020304" pitchFamily="18" charset="0"/>
              </a:rPr>
              <a:t>An unacceptable risk;</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lphaLcParenR"/>
            </a:pPr>
            <a:r>
              <a:rPr lang="en-GB" sz="1800" b="1" kern="100" dirty="0">
                <a:effectLst/>
                <a:latin typeface="Times New Roman" panose="02020603050405020304" pitchFamily="18" charset="0"/>
                <a:ea typeface="Calibri" panose="020F0502020204030204" pitchFamily="34" charset="0"/>
                <a:cs typeface="Times New Roman" panose="02020603050405020304" pitchFamily="18" charset="0"/>
              </a:rPr>
              <a:t>A high risk;</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lphaLcParenR"/>
            </a:pPr>
            <a:r>
              <a:rPr lang="en-GB" sz="1800" b="1" kern="100" dirty="0">
                <a:effectLst/>
                <a:latin typeface="Times New Roman" panose="02020603050405020304" pitchFamily="18" charset="0"/>
                <a:ea typeface="Calibri" panose="020F0502020204030204" pitchFamily="34" charset="0"/>
                <a:cs typeface="Times New Roman" panose="02020603050405020304" pitchFamily="18" charset="0"/>
              </a:rPr>
              <a:t>Low or minimal risk.</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Times New Roman" panose="02020603050405020304" pitchFamily="18" charset="0"/>
                <a:ea typeface="Calibri" panose="020F0502020204030204" pitchFamily="34" charset="0"/>
              </a:rPr>
              <a:t>The list of prohibited practices in Title II comprises all those AI systems whose use is considered unacceptable as contravening Union values, for instance by violating fundamental rights</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5934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13B1D4-8B42-D270-9166-B44DB6F604E8}"/>
              </a:ext>
            </a:extLst>
          </p:cNvPr>
          <p:cNvSpPr>
            <a:spLocks noGrp="1"/>
          </p:cNvSpPr>
          <p:nvPr>
            <p:ph type="title"/>
          </p:nvPr>
        </p:nvSpPr>
        <p:spPr/>
        <p:txBody>
          <a:bodyPr/>
          <a:lstStyle/>
          <a:p>
            <a:r>
              <a:rPr lang="it-IT" dirty="0"/>
              <a:t>Chat GPT: «no </a:t>
            </a:r>
            <a:r>
              <a:rPr lang="it-IT" dirty="0" err="1"/>
              <a:t>legal</a:t>
            </a:r>
            <a:r>
              <a:rPr lang="it-IT" dirty="0"/>
              <a:t> </a:t>
            </a:r>
            <a:r>
              <a:rPr lang="it-IT" dirty="0" err="1"/>
              <a:t>Basis</a:t>
            </a:r>
            <a:r>
              <a:rPr lang="it-IT" dirty="0"/>
              <a:t>» for data </a:t>
            </a:r>
            <a:r>
              <a:rPr lang="it-IT" dirty="0" err="1"/>
              <a:t>retention</a:t>
            </a:r>
            <a:endParaRPr lang="it-IT" dirty="0"/>
          </a:p>
        </p:txBody>
      </p:sp>
      <p:sp>
        <p:nvSpPr>
          <p:cNvPr id="3" name="Segnaposto contenuto 2">
            <a:extLst>
              <a:ext uri="{FF2B5EF4-FFF2-40B4-BE49-F238E27FC236}">
                <a16:creationId xmlns:a16="http://schemas.microsoft.com/office/drawing/2014/main" id="{F77BDBE5-43B3-B147-A175-CED990C2BA94}"/>
              </a:ext>
            </a:extLst>
          </p:cNvPr>
          <p:cNvSpPr>
            <a:spLocks noGrp="1"/>
          </p:cNvSpPr>
          <p:nvPr>
            <p:ph idx="1"/>
          </p:nvPr>
        </p:nvSpPr>
        <p:spPr/>
        <p:txBody>
          <a:bodyPr>
            <a:normAutofit/>
          </a:bodyPr>
          <a:lstStyle/>
          <a:p>
            <a:pPr algn="just">
              <a:lnSpc>
                <a:spcPct val="107000"/>
              </a:lnSpc>
              <a:spcAft>
                <a:spcPts val="800"/>
              </a:spcAft>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Europe’s GDPR rules, which cover the way organizations collect, store and use people’s personal data, protect the data of more than 400 million people across the continent. This personal data can be anything from a person’s name to their IP address-if it can be used to identify someone,  it can count as their personal information. Unlike the patchwork of state-level privacy rules in the United States., GDPR’s protections apply if people’s information is freely available online. In short: Just because someone’s information is public doesn’t mean you can vacuum it up and do anything you want with it. Italy’s Garante believes </a:t>
            </a:r>
            <a:r>
              <a:rPr lang="en-GB" sz="1800" kern="100" dirty="0" err="1">
                <a:effectLst/>
                <a:latin typeface="Times New Roman" panose="02020603050405020304" pitchFamily="18" charset="0"/>
                <a:ea typeface="Calibri" panose="020F0502020204030204" pitchFamily="34" charset="0"/>
                <a:cs typeface="Times New Roman" panose="02020603050405020304" pitchFamily="18" charset="0"/>
              </a:rPr>
              <a:t>ChatGPT</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has four problems under GDPR:1) </a:t>
            </a:r>
            <a:r>
              <a:rPr lang="en-GB" sz="1800" kern="100" dirty="0" err="1">
                <a:effectLst/>
                <a:latin typeface="Times New Roman" panose="02020603050405020304" pitchFamily="18" charset="0"/>
                <a:ea typeface="Calibri" panose="020F0502020204030204" pitchFamily="34" charset="0"/>
                <a:cs typeface="Times New Roman" panose="02020603050405020304" pitchFamily="18" charset="0"/>
              </a:rPr>
              <a:t>OpenAI</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doesn’t have age controls to stop people of 13 from using the text generation system;2) it can provide information about people that isn’t accurate; 3) and people haven’t been told their data was collected. Perhaps most importantly, its fourth argument claims there is “</a:t>
            </a:r>
            <a:r>
              <a:rPr lang="en-GB" sz="1800" i="1" kern="100" dirty="0">
                <a:effectLst/>
                <a:latin typeface="Times New Roman" panose="02020603050405020304" pitchFamily="18" charset="0"/>
                <a:ea typeface="Calibri" panose="020F0502020204030204" pitchFamily="34" charset="0"/>
                <a:cs typeface="Times New Roman" panose="02020603050405020304" pitchFamily="18" charset="0"/>
              </a:rPr>
              <a:t>no legal </a:t>
            </a:r>
            <a:r>
              <a:rPr lang="en-GB" sz="1800" i="1" kern="100" dirty="0" err="1">
                <a:effectLst/>
                <a:latin typeface="Times New Roman" panose="02020603050405020304" pitchFamily="18" charset="0"/>
                <a:ea typeface="Calibri" panose="020F0502020204030204" pitchFamily="34" charset="0"/>
                <a:cs typeface="Times New Roman" panose="02020603050405020304" pitchFamily="18" charset="0"/>
              </a:rPr>
              <a:t>basis</a:t>
            </a:r>
            <a:r>
              <a:rPr lang="en-GB" sz="1800" kern="100" dirty="0" err="1">
                <a:effectLst/>
                <a:latin typeface="Times New Roman" panose="02020603050405020304" pitchFamily="18" charset="0"/>
                <a:ea typeface="Calibri" panose="020F0502020204030204" pitchFamily="34" charset="0"/>
                <a:cs typeface="Times New Roman" panose="02020603050405020304" pitchFamily="18" charset="0"/>
              </a:rPr>
              <a:t>”for</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collecting people’s personal information in the massive swells of data used to train </a:t>
            </a:r>
            <a:r>
              <a:rPr lang="en-GB" sz="1800" kern="100" dirty="0" err="1">
                <a:effectLst/>
                <a:latin typeface="Times New Roman" panose="02020603050405020304" pitchFamily="18" charset="0"/>
                <a:ea typeface="Calibri" panose="020F0502020204030204" pitchFamily="34" charset="0"/>
                <a:cs typeface="Times New Roman" panose="02020603050405020304" pitchFamily="18" charset="0"/>
              </a:rPr>
              <a:t>ChatGPT</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0157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13B1D4-8B42-D270-9166-B44DB6F604E8}"/>
              </a:ext>
            </a:extLst>
          </p:cNvPr>
          <p:cNvSpPr>
            <a:spLocks noGrp="1"/>
          </p:cNvSpPr>
          <p:nvPr>
            <p:ph type="title"/>
          </p:nvPr>
        </p:nvSpPr>
        <p:spPr/>
        <p:txBody>
          <a:bodyPr/>
          <a:lstStyle/>
          <a:p>
            <a:r>
              <a:rPr lang="it-IT" dirty="0"/>
              <a:t>Large Language Models or </a:t>
            </a:r>
            <a:r>
              <a:rPr lang="it-IT" dirty="0" err="1"/>
              <a:t>L.l.m.s</a:t>
            </a:r>
            <a:r>
              <a:rPr lang="it-IT" dirty="0"/>
              <a:t>.</a:t>
            </a:r>
          </a:p>
        </p:txBody>
      </p:sp>
      <p:sp>
        <p:nvSpPr>
          <p:cNvPr id="3" name="Segnaposto contenuto 2">
            <a:extLst>
              <a:ext uri="{FF2B5EF4-FFF2-40B4-BE49-F238E27FC236}">
                <a16:creationId xmlns:a16="http://schemas.microsoft.com/office/drawing/2014/main" id="{F77BDBE5-43B3-B147-A175-CED990C2BA94}"/>
              </a:ext>
            </a:extLst>
          </p:cNvPr>
          <p:cNvSpPr>
            <a:spLocks noGrp="1"/>
          </p:cNvSpPr>
          <p:nvPr>
            <p:ph idx="1"/>
          </p:nvPr>
        </p:nvSpPr>
        <p:spPr/>
        <p:txBody>
          <a:bodyPr>
            <a:normAutofit fontScale="92500" lnSpcReduction="10000"/>
          </a:bodyPr>
          <a:lstStyle/>
          <a:p>
            <a:pPr marL="228600" algn="just">
              <a:lnSpc>
                <a:spcPct val="107000"/>
              </a:lnSpc>
              <a:spcAft>
                <a:spcPts val="800"/>
              </a:spcAft>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A neural network is a mathematical system that learns skills </a:t>
            </a:r>
            <a:r>
              <a:rPr lang="en-GB" sz="1800" kern="100" dirty="0" err="1">
                <a:effectLst/>
                <a:latin typeface="Times New Roman" panose="02020603050405020304" pitchFamily="18" charset="0"/>
                <a:ea typeface="Calibri" panose="020F0502020204030204" pitchFamily="34" charset="0"/>
                <a:cs typeface="Times New Roman" panose="02020603050405020304" pitchFamily="18" charset="0"/>
              </a:rPr>
              <a:t>analyzing</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data. About five years ago, companies like Google, Microsoft and Open AI began building neural networks that learned from huge amounts of digital text called </a:t>
            </a:r>
            <a:r>
              <a:rPr lang="en-GB" sz="1800" b="1" kern="100" dirty="0">
                <a:effectLst/>
                <a:latin typeface="Times New Roman" panose="02020603050405020304" pitchFamily="18" charset="0"/>
                <a:ea typeface="Calibri" panose="020F0502020204030204" pitchFamily="34" charset="0"/>
                <a:cs typeface="Times New Roman" panose="02020603050405020304" pitchFamily="18" charset="0"/>
              </a:rPr>
              <a:t>large language models</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or L.L.M.s.</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By pinpointing patterns in that text, L.L.M.s. learn to generate text on their own, including blog posts, poems and computer programs. They can even carry on a conversation.</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This technology can help computer programmers, writers and other workers generate ideas and do things more quickly. But </a:t>
            </a:r>
            <a:r>
              <a:rPr lang="en-GB" sz="1800" kern="100" dirty="0" err="1">
                <a:effectLst/>
                <a:latin typeface="Times New Roman" panose="02020603050405020304" pitchFamily="18" charset="0"/>
                <a:ea typeface="Calibri" panose="020F0502020204030204" pitchFamily="34" charset="0"/>
                <a:cs typeface="Times New Roman" panose="02020603050405020304" pitchFamily="18" charset="0"/>
              </a:rPr>
              <a:t>Dr.</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kern="100" dirty="0" err="1">
                <a:effectLst/>
                <a:latin typeface="Times New Roman" panose="02020603050405020304" pitchFamily="18" charset="0"/>
                <a:ea typeface="Calibri" panose="020F0502020204030204" pitchFamily="34" charset="0"/>
                <a:cs typeface="Times New Roman" panose="02020603050405020304" pitchFamily="18" charset="0"/>
              </a:rPr>
              <a:t>Bengio</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and other experts also warned that L.L.M.s can learn unwanted and unexpected </a:t>
            </a:r>
            <a:r>
              <a:rPr lang="en-GB" sz="1800" kern="100" dirty="0" err="1">
                <a:effectLst/>
                <a:latin typeface="Times New Roman" panose="02020603050405020304" pitchFamily="18" charset="0"/>
                <a:ea typeface="Calibri" panose="020F0502020204030204" pitchFamily="34" charset="0"/>
                <a:cs typeface="Times New Roman" panose="02020603050405020304" pitchFamily="18" charset="0"/>
              </a:rPr>
              <a:t>behavoiurs</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These systems can generate </a:t>
            </a:r>
            <a:r>
              <a:rPr lang="en-GB" sz="1800" b="1" kern="100" dirty="0">
                <a:effectLst/>
                <a:latin typeface="Times New Roman" panose="02020603050405020304" pitchFamily="18" charset="0"/>
                <a:ea typeface="Calibri" panose="020F0502020204030204" pitchFamily="34" charset="0"/>
                <a:cs typeface="Times New Roman" panose="02020603050405020304" pitchFamily="18" charset="0"/>
              </a:rPr>
              <a:t>untruthful ,</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b="1" kern="100" dirty="0">
                <a:effectLst/>
                <a:latin typeface="Times New Roman" panose="02020603050405020304" pitchFamily="18" charset="0"/>
                <a:ea typeface="Calibri" panose="020F0502020204030204" pitchFamily="34" charset="0"/>
                <a:cs typeface="Times New Roman" panose="02020603050405020304" pitchFamily="18" charset="0"/>
              </a:rPr>
              <a:t>biased</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b="1" kern="100" dirty="0">
                <a:effectLst/>
                <a:latin typeface="Times New Roman" panose="02020603050405020304" pitchFamily="18" charset="0"/>
                <a:ea typeface="Calibri" panose="020F0502020204030204" pitchFamily="34" charset="0"/>
                <a:cs typeface="Times New Roman" panose="02020603050405020304" pitchFamily="18" charset="0"/>
              </a:rPr>
              <a:t>and otherwise toxic information.</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Systems like GPT-4 get fact wrong and make up information, pollution information , “filter bubbles”  a phenomenon called “</a:t>
            </a:r>
            <a:r>
              <a:rPr lang="en-GB" sz="1800" i="1" kern="100" dirty="0">
                <a:effectLst/>
                <a:latin typeface="Times New Roman" panose="02020603050405020304" pitchFamily="18" charset="0"/>
                <a:ea typeface="Calibri" panose="020F0502020204030204" pitchFamily="34" charset="0"/>
                <a:cs typeface="Times New Roman" panose="02020603050405020304" pitchFamily="18" charset="0"/>
              </a:rPr>
              <a:t>hallucination”.</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Tree>
    <p:extLst>
      <p:ext uri="{BB962C8B-B14F-4D97-AF65-F5344CB8AC3E}">
        <p14:creationId xmlns:p14="http://schemas.microsoft.com/office/powerpoint/2010/main" val="4887322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Office_41967144_TF45165253" id="{8AA93C96-D5CB-4393-859C-8C3B1E897495}" vid="{C8B0B965-D82E-487F-9A2C-5CBAF2A8B210}"/>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E096F0E7-E7B5-406E-8E94-F0043B2AC7F6}">
  <ds:schemaRefs>
    <ds:schemaRef ds:uri="http://schemas.microsoft.com/sharepoint/v3/contenttype/forms"/>
  </ds:schemaRefs>
</ds:datastoreItem>
</file>

<file path=customXml/itemProps2.xml><?xml version="1.0" encoding="utf-8"?>
<ds:datastoreItem xmlns:ds="http://schemas.openxmlformats.org/officeDocument/2006/customXml" ds:itemID="{104C6BCC-A38B-4625-90E6-7D3BBA3909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41CBB0-BAA0-4983-8F2B-E10AF3358DA8}">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Modello Circuito</Template>
  <TotalTime>77</TotalTime>
  <Words>1923</Words>
  <Application>Microsoft Office PowerPoint</Application>
  <PresentationFormat>Widescreen</PresentationFormat>
  <Paragraphs>76</Paragraphs>
  <Slides>13</Slides>
  <Notes>1</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13</vt:i4>
      </vt:variant>
    </vt:vector>
  </HeadingPairs>
  <TitlesOfParts>
    <vt:vector size="18" baseType="lpstr">
      <vt:lpstr>Arial</vt:lpstr>
      <vt:lpstr>Calibri</vt:lpstr>
      <vt:lpstr>Times New Roman</vt:lpstr>
      <vt:lpstr>Tw Cen MT</vt:lpstr>
      <vt:lpstr>Circuito</vt:lpstr>
      <vt:lpstr>AI : risks and benefits</vt:lpstr>
      <vt:lpstr>Is it possible to compromise rule of technology with the rule of law to protect human rights? </vt:lpstr>
      <vt:lpstr>Accountability, transparency, no bias, no discrimination , AI trustworthy.</vt:lpstr>
      <vt:lpstr>Right to explanation art.22 GDPR</vt:lpstr>
      <vt:lpstr>Which type of regulation Future proof? Self regulation, co-regulation o Etero-regulation with a strong public control?</vt:lpstr>
      <vt:lpstr>Regulation based on risk assessment</vt:lpstr>
      <vt:lpstr>Accountability as a preemptive remedy</vt:lpstr>
      <vt:lpstr>Chat GPT: «no legal Basis» for data retention</vt:lpstr>
      <vt:lpstr>Large Language Models or L.l.m.s.</vt:lpstr>
      <vt:lpstr>Sandbox  to achieve flexible regulation called «future proof»</vt:lpstr>
      <vt:lpstr>Italian case of ChatGPT</vt:lpstr>
      <vt:lpstr>ECAT : European Centre Alghoritm Transparency</vt:lpstr>
      <vt:lpstr>Proposal for a directive of the european parliament and of the council on adapting non –contractual civil liability rules to artificial intelligence 28.9.2022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 risks and benefits</dc:title>
  <dc:creator>Natale Gaetana</dc:creator>
  <cp:lastModifiedBy>Natale Gaetana</cp:lastModifiedBy>
  <cp:revision>2</cp:revision>
  <dcterms:created xsi:type="dcterms:W3CDTF">2023-05-20T15:18:27Z</dcterms:created>
  <dcterms:modified xsi:type="dcterms:W3CDTF">2023-05-20T16:36:01Z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